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6" r:id="rId2"/>
    <p:sldId id="258" r:id="rId3"/>
    <p:sldId id="259" r:id="rId4"/>
    <p:sldId id="260" r:id="rId5"/>
    <p:sldId id="261" r:id="rId6"/>
    <p:sldId id="265" r:id="rId7"/>
    <p:sldId id="266" r:id="rId8"/>
    <p:sldId id="271" r:id="rId9"/>
    <p:sldId id="267" r:id="rId10"/>
    <p:sldId id="268" r:id="rId11"/>
    <p:sldId id="269" r:id="rId12"/>
    <p:sldId id="270" r:id="rId13"/>
    <p:sldId id="262" r:id="rId14"/>
    <p:sldId id="272" r:id="rId15"/>
    <p:sldId id="275" r:id="rId16"/>
    <p:sldId id="279" r:id="rId17"/>
    <p:sldId id="280" r:id="rId18"/>
    <p:sldId id="281" r:id="rId19"/>
    <p:sldId id="282" r:id="rId20"/>
    <p:sldId id="273" r:id="rId21"/>
    <p:sldId id="274" r:id="rId22"/>
    <p:sldId id="277" r:id="rId23"/>
    <p:sldId id="276" r:id="rId24"/>
    <p:sldId id="278" r:id="rId25"/>
    <p:sldId id="284" r:id="rId26"/>
    <p:sldId id="285" r:id="rId27"/>
    <p:sldId id="283" r:id="rId28"/>
  </p:sldIdLst>
  <p:sldSz cx="9144000" cy="5143500" type="screen16x9"/>
  <p:notesSz cx="9144000" cy="51435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1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2954" autoAdjust="0"/>
  </p:normalViewPr>
  <p:slideViewPr>
    <p:cSldViewPr>
      <p:cViewPr varScale="1">
        <p:scale>
          <a:sx n="92" d="100"/>
          <a:sy n="92" d="100"/>
        </p:scale>
        <p:origin x="2190" y="66"/>
      </p:cViewPr>
      <p:guideLst>
        <p:guide orient="horz" pos="2880"/>
        <p:guide pos="216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_rels/data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image" Target="../media/image29.png"/></Relationships>
</file>

<file path=ppt/diagrams/_rels/drawing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image" Target="../media/image29.png"/></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B713034-D6EA-4AC2-A812-E81D7967F30D}" type="doc">
      <dgm:prSet loTypeId="urn:microsoft.com/office/officeart/2005/8/layout/chevron2" loCatId="process" qsTypeId="urn:microsoft.com/office/officeart/2005/8/quickstyle/simple1" qsCatId="simple" csTypeId="urn:microsoft.com/office/officeart/2005/8/colors/colorful4" csCatId="colorful" phldr="1"/>
      <dgm:spPr/>
      <dgm:t>
        <a:bodyPr/>
        <a:lstStyle/>
        <a:p>
          <a:endParaRPr lang="fr-FR"/>
        </a:p>
      </dgm:t>
    </dgm:pt>
    <dgm:pt modelId="{991B01EA-86B6-48BC-8BC9-9D4D190CB190}">
      <dgm:prSet phldrT="[Texte]" custT="1"/>
      <dgm:spPr/>
      <dgm:t>
        <a:bodyPr/>
        <a:lstStyle/>
        <a:p>
          <a:r>
            <a:rPr lang="fr-FR" sz="1400" dirty="0"/>
            <a:t>Packer</a:t>
          </a:r>
          <a:endParaRPr lang="fr-FR" sz="1300" dirty="0"/>
        </a:p>
      </dgm:t>
    </dgm:pt>
    <dgm:pt modelId="{3E3351AB-C744-40DB-AA1F-8C795CB9FE72}" type="parTrans" cxnId="{B1966B36-545B-4D54-A50D-5B6E6E3FDCEF}">
      <dgm:prSet/>
      <dgm:spPr/>
      <dgm:t>
        <a:bodyPr/>
        <a:lstStyle/>
        <a:p>
          <a:endParaRPr lang="fr-FR"/>
        </a:p>
      </dgm:t>
    </dgm:pt>
    <dgm:pt modelId="{AD9EAF21-04FD-4531-824D-E881DE8C0F7A}" type="sibTrans" cxnId="{B1966B36-545B-4D54-A50D-5B6E6E3FDCEF}">
      <dgm:prSet/>
      <dgm:spPr/>
      <dgm:t>
        <a:bodyPr/>
        <a:lstStyle/>
        <a:p>
          <a:endParaRPr lang="fr-FR"/>
        </a:p>
      </dgm:t>
    </dgm:pt>
    <dgm:pt modelId="{13BFF32B-8B60-4673-B355-AF55B10FF0CF}">
      <dgm:prSet phldrT="[Texte]" custT="1"/>
      <dgm:spPr/>
      <dgm:t>
        <a:bodyPr/>
        <a:lstStyle/>
        <a:p>
          <a:r>
            <a:rPr lang="fr-FR" sz="1200" dirty="0"/>
            <a:t>Pourquoi faire ?</a:t>
          </a:r>
        </a:p>
      </dgm:t>
    </dgm:pt>
    <dgm:pt modelId="{26FF80D7-1E69-4C4D-87E8-AAA43AA5D1E3}" type="parTrans" cxnId="{FAC608FB-D4F8-4A57-9A24-1B4257628A52}">
      <dgm:prSet/>
      <dgm:spPr/>
      <dgm:t>
        <a:bodyPr/>
        <a:lstStyle/>
        <a:p>
          <a:endParaRPr lang="fr-FR"/>
        </a:p>
      </dgm:t>
    </dgm:pt>
    <dgm:pt modelId="{54DA713F-22ED-471C-9C89-88D7B9DBE2F1}" type="sibTrans" cxnId="{FAC608FB-D4F8-4A57-9A24-1B4257628A52}">
      <dgm:prSet/>
      <dgm:spPr/>
      <dgm:t>
        <a:bodyPr/>
        <a:lstStyle/>
        <a:p>
          <a:endParaRPr lang="fr-FR"/>
        </a:p>
      </dgm:t>
    </dgm:pt>
    <dgm:pt modelId="{EE9E23B3-6076-4B5A-8BDD-147A545546BB}">
      <dgm:prSet phldrT="[Texte]" custT="1"/>
      <dgm:spPr/>
      <dgm:t>
        <a:bodyPr/>
        <a:lstStyle/>
        <a:p>
          <a:r>
            <a:rPr lang="fr-FR" sz="1200" dirty="0"/>
            <a:t>Terminologie</a:t>
          </a:r>
        </a:p>
      </dgm:t>
    </dgm:pt>
    <dgm:pt modelId="{0F7C1310-D8EE-436E-B69E-33C7E365142A}" type="parTrans" cxnId="{09F09B62-4BAE-4B8E-A841-19183C2FD819}">
      <dgm:prSet/>
      <dgm:spPr/>
      <dgm:t>
        <a:bodyPr/>
        <a:lstStyle/>
        <a:p>
          <a:endParaRPr lang="fr-FR"/>
        </a:p>
      </dgm:t>
    </dgm:pt>
    <dgm:pt modelId="{1862891A-952A-434D-AE00-EC97F3315A9F}" type="sibTrans" cxnId="{09F09B62-4BAE-4B8E-A841-19183C2FD819}">
      <dgm:prSet/>
      <dgm:spPr/>
      <dgm:t>
        <a:bodyPr/>
        <a:lstStyle/>
        <a:p>
          <a:endParaRPr lang="fr-FR"/>
        </a:p>
      </dgm:t>
    </dgm:pt>
    <dgm:pt modelId="{48FE4FE9-4B1B-4481-A67B-1F0693AE3EA9}">
      <dgm:prSet phldrT="[Texte]" custT="1"/>
      <dgm:spPr/>
      <dgm:t>
        <a:bodyPr/>
        <a:lstStyle/>
        <a:p>
          <a:r>
            <a:rPr lang="fr-FR" sz="1400" dirty="0" err="1"/>
            <a:t>Terraform</a:t>
          </a:r>
          <a:endParaRPr lang="fr-FR" sz="1400" dirty="0"/>
        </a:p>
      </dgm:t>
    </dgm:pt>
    <dgm:pt modelId="{2D6A9C3D-C231-44C3-BCF2-0E51A58FD858}" type="parTrans" cxnId="{D203163E-E7F4-4A54-A9DD-B1D61835243B}">
      <dgm:prSet/>
      <dgm:spPr/>
      <dgm:t>
        <a:bodyPr/>
        <a:lstStyle/>
        <a:p>
          <a:endParaRPr lang="fr-FR"/>
        </a:p>
      </dgm:t>
    </dgm:pt>
    <dgm:pt modelId="{BAEC2F36-2B95-48CF-B8EB-8268AFA7AABE}" type="sibTrans" cxnId="{D203163E-E7F4-4A54-A9DD-B1D61835243B}">
      <dgm:prSet/>
      <dgm:spPr/>
      <dgm:t>
        <a:bodyPr/>
        <a:lstStyle/>
        <a:p>
          <a:endParaRPr lang="fr-FR"/>
        </a:p>
      </dgm:t>
    </dgm:pt>
    <dgm:pt modelId="{5D1B607F-ACD4-4C0D-95AB-E8D8031C491F}">
      <dgm:prSet phldrT="[Texte]"/>
      <dgm:spPr/>
      <dgm:t>
        <a:bodyPr/>
        <a:lstStyle/>
        <a:p>
          <a:r>
            <a:rPr lang="fr-FR" dirty="0"/>
            <a:t>C’est quoi ?</a:t>
          </a:r>
        </a:p>
      </dgm:t>
    </dgm:pt>
    <dgm:pt modelId="{5402DA25-9418-44F8-949B-A4A759E54253}" type="parTrans" cxnId="{83664161-E7BA-44DD-B24C-6312B9885C48}">
      <dgm:prSet/>
      <dgm:spPr/>
      <dgm:t>
        <a:bodyPr/>
        <a:lstStyle/>
        <a:p>
          <a:endParaRPr lang="fr-FR"/>
        </a:p>
      </dgm:t>
    </dgm:pt>
    <dgm:pt modelId="{CCAD7616-EEE9-4959-B8F8-DF466B117F2F}" type="sibTrans" cxnId="{83664161-E7BA-44DD-B24C-6312B9885C48}">
      <dgm:prSet/>
      <dgm:spPr/>
      <dgm:t>
        <a:bodyPr/>
        <a:lstStyle/>
        <a:p>
          <a:endParaRPr lang="fr-FR"/>
        </a:p>
      </dgm:t>
    </dgm:pt>
    <dgm:pt modelId="{7778F9B2-AFC0-4113-85E1-110B0A4F8140}">
      <dgm:prSet phldrT="[Texte]"/>
      <dgm:spPr/>
      <dgm:t>
        <a:bodyPr/>
        <a:lstStyle/>
        <a:p>
          <a:r>
            <a:rPr lang="fr-FR" dirty="0"/>
            <a:t>Langage</a:t>
          </a:r>
        </a:p>
      </dgm:t>
    </dgm:pt>
    <dgm:pt modelId="{4E183565-38ED-4929-93A0-D9D23C6EC25B}" type="parTrans" cxnId="{9627C4B7-C0EA-47BA-8404-DF759002A986}">
      <dgm:prSet/>
      <dgm:spPr/>
      <dgm:t>
        <a:bodyPr/>
        <a:lstStyle/>
        <a:p>
          <a:endParaRPr lang="fr-FR"/>
        </a:p>
      </dgm:t>
    </dgm:pt>
    <dgm:pt modelId="{61590B89-61C4-4A34-B843-4E658B6053AC}" type="sibTrans" cxnId="{9627C4B7-C0EA-47BA-8404-DF759002A986}">
      <dgm:prSet/>
      <dgm:spPr/>
      <dgm:t>
        <a:bodyPr/>
        <a:lstStyle/>
        <a:p>
          <a:endParaRPr lang="fr-FR"/>
        </a:p>
      </dgm:t>
    </dgm:pt>
    <dgm:pt modelId="{6B1067A1-4DE5-47B0-B1D7-47F8F05F9213}">
      <dgm:prSet phldrT="[Texte]"/>
      <dgm:spPr/>
      <dgm:t>
        <a:bodyPr/>
        <a:lstStyle/>
        <a:p>
          <a:r>
            <a:rPr lang="fr-FR" dirty="0"/>
            <a:t>Démonstrations</a:t>
          </a:r>
        </a:p>
      </dgm:t>
    </dgm:pt>
    <dgm:pt modelId="{3B3FD406-94EB-4F7C-9A6D-024044C30220}" type="parTrans" cxnId="{4BFA7F86-019C-40C7-958F-B2680EE2718F}">
      <dgm:prSet/>
      <dgm:spPr/>
      <dgm:t>
        <a:bodyPr/>
        <a:lstStyle/>
        <a:p>
          <a:endParaRPr lang="fr-FR"/>
        </a:p>
      </dgm:t>
    </dgm:pt>
    <dgm:pt modelId="{08703854-1C89-4AE5-B0A6-BCD0CA0DB7E0}" type="sibTrans" cxnId="{4BFA7F86-019C-40C7-958F-B2680EE2718F}">
      <dgm:prSet/>
      <dgm:spPr/>
      <dgm:t>
        <a:bodyPr/>
        <a:lstStyle/>
        <a:p>
          <a:endParaRPr lang="fr-FR"/>
        </a:p>
      </dgm:t>
    </dgm:pt>
    <dgm:pt modelId="{4A9F59A2-74D8-4423-864F-1A8AB7806E32}">
      <dgm:prSet phldrT="[Texte]"/>
      <dgm:spPr/>
      <dgm:t>
        <a:bodyPr/>
        <a:lstStyle/>
        <a:p>
          <a:r>
            <a:rPr lang="fr-FR" dirty="0"/>
            <a:t>Packer </a:t>
          </a:r>
          <a:r>
            <a:rPr lang="fr-FR" dirty="0" err="1"/>
            <a:t>Appliances</a:t>
          </a:r>
          <a:r>
            <a:rPr lang="fr-FR" dirty="0"/>
            <a:t> </a:t>
          </a:r>
        </a:p>
      </dgm:t>
    </dgm:pt>
    <dgm:pt modelId="{4C37FBB4-A90B-41F5-88BE-A3F1E7616385}" type="parTrans" cxnId="{130BD2DC-41AE-4A47-91A1-959F20878CE2}">
      <dgm:prSet/>
      <dgm:spPr/>
      <dgm:t>
        <a:bodyPr/>
        <a:lstStyle/>
        <a:p>
          <a:endParaRPr lang="fr-FR"/>
        </a:p>
      </dgm:t>
    </dgm:pt>
    <dgm:pt modelId="{901CCA63-048D-4718-92AF-DF05E90CE4BC}" type="sibTrans" cxnId="{130BD2DC-41AE-4A47-91A1-959F20878CE2}">
      <dgm:prSet/>
      <dgm:spPr/>
      <dgm:t>
        <a:bodyPr/>
        <a:lstStyle/>
        <a:p>
          <a:endParaRPr lang="fr-FR"/>
        </a:p>
      </dgm:t>
    </dgm:pt>
    <dgm:pt modelId="{C7C771A2-239C-4D3D-B56F-BDD6CB2584C7}">
      <dgm:prSet phldrT="[Texte]"/>
      <dgm:spPr/>
      <dgm:t>
        <a:bodyPr/>
        <a:lstStyle/>
        <a:p>
          <a:r>
            <a:rPr lang="fr-FR" dirty="0" err="1"/>
            <a:t>Terraform</a:t>
          </a:r>
          <a:endParaRPr lang="fr-FR" dirty="0"/>
        </a:p>
      </dgm:t>
    </dgm:pt>
    <dgm:pt modelId="{71AE11FC-9F3E-459C-AA4D-AAB5504C1933}" type="parTrans" cxnId="{B3DD223E-23CC-4BB7-9273-62BE4F8D0CA5}">
      <dgm:prSet/>
      <dgm:spPr/>
      <dgm:t>
        <a:bodyPr/>
        <a:lstStyle/>
        <a:p>
          <a:endParaRPr lang="fr-FR"/>
        </a:p>
      </dgm:t>
    </dgm:pt>
    <dgm:pt modelId="{0EA2F6BB-95F7-4656-BC6F-8B8BB4EDF508}" type="sibTrans" cxnId="{B3DD223E-23CC-4BB7-9273-62BE4F8D0CA5}">
      <dgm:prSet/>
      <dgm:spPr/>
      <dgm:t>
        <a:bodyPr/>
        <a:lstStyle/>
        <a:p>
          <a:endParaRPr lang="fr-FR"/>
        </a:p>
      </dgm:t>
    </dgm:pt>
    <dgm:pt modelId="{596BEDF4-81FD-459C-A173-58A3A2FE06C1}">
      <dgm:prSet phldrT="[Texte]" custT="1"/>
      <dgm:spPr/>
      <dgm:t>
        <a:bodyPr/>
        <a:lstStyle/>
        <a:p>
          <a:r>
            <a:rPr lang="fr-FR" sz="1200" dirty="0"/>
            <a:t>Le langage</a:t>
          </a:r>
        </a:p>
      </dgm:t>
    </dgm:pt>
    <dgm:pt modelId="{FCF052FF-13EA-4F3C-8BD9-20A208745FC0}" type="parTrans" cxnId="{1317F380-FD4F-4194-B49E-C727AC147FAB}">
      <dgm:prSet/>
      <dgm:spPr/>
      <dgm:t>
        <a:bodyPr/>
        <a:lstStyle/>
        <a:p>
          <a:endParaRPr lang="fr-FR"/>
        </a:p>
      </dgm:t>
    </dgm:pt>
    <dgm:pt modelId="{AF88A36E-05E9-404A-B60F-0FCB9C55200A}" type="sibTrans" cxnId="{1317F380-FD4F-4194-B49E-C727AC147FAB}">
      <dgm:prSet/>
      <dgm:spPr/>
      <dgm:t>
        <a:bodyPr/>
        <a:lstStyle/>
        <a:p>
          <a:endParaRPr lang="fr-FR"/>
        </a:p>
      </dgm:t>
    </dgm:pt>
    <dgm:pt modelId="{38772EAF-0D2F-4B16-973D-C469BD26B5BF}">
      <dgm:prSet phldrT="[Texte]"/>
      <dgm:spPr/>
      <dgm:t>
        <a:bodyPr/>
        <a:lstStyle/>
        <a:p>
          <a:r>
            <a:rPr lang="fr-FR" dirty="0"/>
            <a:t>Packer </a:t>
          </a:r>
          <a:r>
            <a:rPr lang="fr-FR" dirty="0" err="1"/>
            <a:t>Templates</a:t>
          </a:r>
          <a:endParaRPr lang="fr-FR" dirty="0"/>
        </a:p>
      </dgm:t>
    </dgm:pt>
    <dgm:pt modelId="{9445D480-7E44-49CF-8041-21579A9D4C0A}" type="parTrans" cxnId="{B3E6AAC6-A391-4DD5-ADE6-C759BF433241}">
      <dgm:prSet/>
      <dgm:spPr/>
      <dgm:t>
        <a:bodyPr/>
        <a:lstStyle/>
        <a:p>
          <a:endParaRPr lang="fr-FR"/>
        </a:p>
      </dgm:t>
    </dgm:pt>
    <dgm:pt modelId="{B7BED778-E276-4A68-BED8-5D7108397E10}" type="sibTrans" cxnId="{B3E6AAC6-A391-4DD5-ADE6-C759BF433241}">
      <dgm:prSet/>
      <dgm:spPr/>
      <dgm:t>
        <a:bodyPr/>
        <a:lstStyle/>
        <a:p>
          <a:endParaRPr lang="fr-FR"/>
        </a:p>
      </dgm:t>
    </dgm:pt>
    <dgm:pt modelId="{8505C487-9AFA-480D-9DE2-662016667C03}">
      <dgm:prSet phldrT="[Texte]" custT="1"/>
      <dgm:spPr/>
      <dgm:t>
        <a:bodyPr/>
        <a:lstStyle/>
        <a:p>
          <a:r>
            <a:rPr lang="fr-FR" sz="1200" dirty="0"/>
            <a:t>Installation</a:t>
          </a:r>
        </a:p>
      </dgm:t>
    </dgm:pt>
    <dgm:pt modelId="{A1FD90BC-FE58-4987-8FA0-BF56C8ABC9AB}" type="parTrans" cxnId="{4ECF6039-86EF-4FB8-8309-4B5068154E9C}">
      <dgm:prSet/>
      <dgm:spPr/>
      <dgm:t>
        <a:bodyPr/>
        <a:lstStyle/>
        <a:p>
          <a:endParaRPr lang="fr-FR"/>
        </a:p>
      </dgm:t>
    </dgm:pt>
    <dgm:pt modelId="{96E7A1A5-92CD-4347-9E3D-E18A9BD665A3}" type="sibTrans" cxnId="{4ECF6039-86EF-4FB8-8309-4B5068154E9C}">
      <dgm:prSet/>
      <dgm:spPr/>
      <dgm:t>
        <a:bodyPr/>
        <a:lstStyle/>
        <a:p>
          <a:endParaRPr lang="fr-FR"/>
        </a:p>
      </dgm:t>
    </dgm:pt>
    <dgm:pt modelId="{DD08AFE0-1225-411A-B370-58FC8CB54D0E}">
      <dgm:prSet phldrT="[Texte]" custT="1"/>
      <dgm:spPr/>
      <dgm:t>
        <a:bodyPr/>
        <a:lstStyle/>
        <a:p>
          <a:r>
            <a:rPr lang="fr-FR" sz="1200" dirty="0"/>
            <a:t>Que faire avec…</a:t>
          </a:r>
        </a:p>
      </dgm:t>
    </dgm:pt>
    <dgm:pt modelId="{296B9F4C-5756-4964-B73D-64AE9E9E9414}" type="parTrans" cxnId="{649CB236-F58D-401E-8BDB-DF6ADA8162EC}">
      <dgm:prSet/>
      <dgm:spPr/>
      <dgm:t>
        <a:bodyPr/>
        <a:lstStyle/>
        <a:p>
          <a:endParaRPr lang="fr-FR"/>
        </a:p>
      </dgm:t>
    </dgm:pt>
    <dgm:pt modelId="{3BE969F5-74BB-4F2C-88E2-458B6CF3AFE7}" type="sibTrans" cxnId="{649CB236-F58D-401E-8BDB-DF6ADA8162EC}">
      <dgm:prSet/>
      <dgm:spPr/>
      <dgm:t>
        <a:bodyPr/>
        <a:lstStyle/>
        <a:p>
          <a:endParaRPr lang="fr-FR"/>
        </a:p>
      </dgm:t>
    </dgm:pt>
    <dgm:pt modelId="{3E3631D6-4F2A-4994-89B6-0A0663AED54C}" type="pres">
      <dgm:prSet presAssocID="{DB713034-D6EA-4AC2-A812-E81D7967F30D}" presName="linearFlow" presStyleCnt="0">
        <dgm:presLayoutVars>
          <dgm:dir/>
          <dgm:animLvl val="lvl"/>
          <dgm:resizeHandles val="exact"/>
        </dgm:presLayoutVars>
      </dgm:prSet>
      <dgm:spPr/>
    </dgm:pt>
    <dgm:pt modelId="{0A48F9E0-1BB3-4F41-B19A-AC1CB5B5799E}" type="pres">
      <dgm:prSet presAssocID="{991B01EA-86B6-48BC-8BC9-9D4D190CB190}" presName="composite" presStyleCnt="0"/>
      <dgm:spPr/>
    </dgm:pt>
    <dgm:pt modelId="{21DB1AD7-0EB3-4399-B36F-0AA1F9E9F49D}" type="pres">
      <dgm:prSet presAssocID="{991B01EA-86B6-48BC-8BC9-9D4D190CB190}" presName="parentText" presStyleLbl="alignNode1" presStyleIdx="0" presStyleCnt="3">
        <dgm:presLayoutVars>
          <dgm:chMax val="1"/>
          <dgm:bulletEnabled val="1"/>
        </dgm:presLayoutVars>
      </dgm:prSet>
      <dgm:spPr/>
    </dgm:pt>
    <dgm:pt modelId="{5753BB7E-97A3-4F69-9201-A53A6709012B}" type="pres">
      <dgm:prSet presAssocID="{991B01EA-86B6-48BC-8BC9-9D4D190CB190}" presName="descendantText" presStyleLbl="alignAcc1" presStyleIdx="0" presStyleCnt="3">
        <dgm:presLayoutVars>
          <dgm:bulletEnabled val="1"/>
        </dgm:presLayoutVars>
      </dgm:prSet>
      <dgm:spPr/>
    </dgm:pt>
    <dgm:pt modelId="{DA445A58-74ED-44FC-91CD-098F10AA2EAF}" type="pres">
      <dgm:prSet presAssocID="{AD9EAF21-04FD-4531-824D-E881DE8C0F7A}" presName="sp" presStyleCnt="0"/>
      <dgm:spPr/>
    </dgm:pt>
    <dgm:pt modelId="{B7B632F6-04B9-4909-90B0-7964432F91E6}" type="pres">
      <dgm:prSet presAssocID="{48FE4FE9-4B1B-4481-A67B-1F0693AE3EA9}" presName="composite" presStyleCnt="0"/>
      <dgm:spPr/>
    </dgm:pt>
    <dgm:pt modelId="{AEB3CE2F-DF40-4B07-A721-59F735DBF5FA}" type="pres">
      <dgm:prSet presAssocID="{48FE4FE9-4B1B-4481-A67B-1F0693AE3EA9}" presName="parentText" presStyleLbl="alignNode1" presStyleIdx="1" presStyleCnt="3">
        <dgm:presLayoutVars>
          <dgm:chMax val="1"/>
          <dgm:bulletEnabled val="1"/>
        </dgm:presLayoutVars>
      </dgm:prSet>
      <dgm:spPr/>
    </dgm:pt>
    <dgm:pt modelId="{F4877937-C924-48F2-9645-4167744C6A7D}" type="pres">
      <dgm:prSet presAssocID="{48FE4FE9-4B1B-4481-A67B-1F0693AE3EA9}" presName="descendantText" presStyleLbl="alignAcc1" presStyleIdx="1" presStyleCnt="3">
        <dgm:presLayoutVars>
          <dgm:bulletEnabled val="1"/>
        </dgm:presLayoutVars>
      </dgm:prSet>
      <dgm:spPr/>
    </dgm:pt>
    <dgm:pt modelId="{DECD1298-5462-4A7F-A0C0-701E935AF8C0}" type="pres">
      <dgm:prSet presAssocID="{BAEC2F36-2B95-48CF-B8EB-8268AFA7AABE}" presName="sp" presStyleCnt="0"/>
      <dgm:spPr/>
    </dgm:pt>
    <dgm:pt modelId="{C88D8846-B7CC-44C7-B1A6-E2DA6C8B5336}" type="pres">
      <dgm:prSet presAssocID="{6B1067A1-4DE5-47B0-B1D7-47F8F05F9213}" presName="composite" presStyleCnt="0"/>
      <dgm:spPr/>
    </dgm:pt>
    <dgm:pt modelId="{51608086-DB24-4E98-832A-9A1CE2B5E3F8}" type="pres">
      <dgm:prSet presAssocID="{6B1067A1-4DE5-47B0-B1D7-47F8F05F9213}" presName="parentText" presStyleLbl="alignNode1" presStyleIdx="2" presStyleCnt="3">
        <dgm:presLayoutVars>
          <dgm:chMax val="1"/>
          <dgm:bulletEnabled val="1"/>
        </dgm:presLayoutVars>
      </dgm:prSet>
      <dgm:spPr/>
    </dgm:pt>
    <dgm:pt modelId="{C127FFBF-BD69-452F-A331-AF786208B881}" type="pres">
      <dgm:prSet presAssocID="{6B1067A1-4DE5-47B0-B1D7-47F8F05F9213}" presName="descendantText" presStyleLbl="alignAcc1" presStyleIdx="2" presStyleCnt="3">
        <dgm:presLayoutVars>
          <dgm:bulletEnabled val="1"/>
        </dgm:presLayoutVars>
      </dgm:prSet>
      <dgm:spPr/>
    </dgm:pt>
  </dgm:ptLst>
  <dgm:cxnLst>
    <dgm:cxn modelId="{F760D902-FE23-4256-852D-4E69348EB10E}" type="presOf" srcId="{596BEDF4-81FD-459C-A173-58A3A2FE06C1}" destId="{5753BB7E-97A3-4F69-9201-A53A6709012B}" srcOrd="0" destOrd="1" presId="urn:microsoft.com/office/officeart/2005/8/layout/chevron2"/>
    <dgm:cxn modelId="{B67B9C0E-A6DE-41AF-AF92-9D7B0658CEF5}" type="presOf" srcId="{38772EAF-0D2F-4B16-973D-C469BD26B5BF}" destId="{C127FFBF-BD69-452F-A331-AF786208B881}" srcOrd="0" destOrd="1" presId="urn:microsoft.com/office/officeart/2005/8/layout/chevron2"/>
    <dgm:cxn modelId="{B10AB016-C008-4F1E-9FC5-DB2E0960D5F1}" type="presOf" srcId="{48FE4FE9-4B1B-4481-A67B-1F0693AE3EA9}" destId="{AEB3CE2F-DF40-4B07-A721-59F735DBF5FA}" srcOrd="0" destOrd="0" presId="urn:microsoft.com/office/officeart/2005/8/layout/chevron2"/>
    <dgm:cxn modelId="{E2EC7B28-5D64-457B-9355-D632BACAFD64}" type="presOf" srcId="{DB713034-D6EA-4AC2-A812-E81D7967F30D}" destId="{3E3631D6-4F2A-4994-89B6-0A0663AED54C}" srcOrd="0" destOrd="0" presId="urn:microsoft.com/office/officeart/2005/8/layout/chevron2"/>
    <dgm:cxn modelId="{B1966B36-545B-4D54-A50D-5B6E6E3FDCEF}" srcId="{DB713034-D6EA-4AC2-A812-E81D7967F30D}" destId="{991B01EA-86B6-48BC-8BC9-9D4D190CB190}" srcOrd="0" destOrd="0" parTransId="{3E3351AB-C744-40DB-AA1F-8C795CB9FE72}" sibTransId="{AD9EAF21-04FD-4531-824D-E881DE8C0F7A}"/>
    <dgm:cxn modelId="{649CB236-F58D-401E-8BDB-DF6ADA8162EC}" srcId="{991B01EA-86B6-48BC-8BC9-9D4D190CB190}" destId="{DD08AFE0-1225-411A-B370-58FC8CB54D0E}" srcOrd="4" destOrd="0" parTransId="{296B9F4C-5756-4964-B73D-64AE9E9E9414}" sibTransId="{3BE969F5-74BB-4F2C-88E2-458B6CF3AFE7}"/>
    <dgm:cxn modelId="{4ECF6039-86EF-4FB8-8309-4B5068154E9C}" srcId="{991B01EA-86B6-48BC-8BC9-9D4D190CB190}" destId="{8505C487-9AFA-480D-9DE2-662016667C03}" srcOrd="3" destOrd="0" parTransId="{A1FD90BC-FE58-4987-8FA0-BF56C8ABC9AB}" sibTransId="{96E7A1A5-92CD-4347-9E3D-E18A9BD665A3}"/>
    <dgm:cxn modelId="{435D4539-0E46-4C7E-B1CF-C7F31C827604}" type="presOf" srcId="{C7C771A2-239C-4D3D-B56F-BDD6CB2584C7}" destId="{C127FFBF-BD69-452F-A331-AF786208B881}" srcOrd="0" destOrd="2" presId="urn:microsoft.com/office/officeart/2005/8/layout/chevron2"/>
    <dgm:cxn modelId="{D203163E-E7F4-4A54-A9DD-B1D61835243B}" srcId="{DB713034-D6EA-4AC2-A812-E81D7967F30D}" destId="{48FE4FE9-4B1B-4481-A67B-1F0693AE3EA9}" srcOrd="1" destOrd="0" parTransId="{2D6A9C3D-C231-44C3-BCF2-0E51A58FD858}" sibTransId="{BAEC2F36-2B95-48CF-B8EB-8268AFA7AABE}"/>
    <dgm:cxn modelId="{B3DD223E-23CC-4BB7-9273-62BE4F8D0CA5}" srcId="{6B1067A1-4DE5-47B0-B1D7-47F8F05F9213}" destId="{C7C771A2-239C-4D3D-B56F-BDD6CB2584C7}" srcOrd="2" destOrd="0" parTransId="{71AE11FC-9F3E-459C-AA4D-AAB5504C1933}" sibTransId="{0EA2F6BB-95F7-4656-BC6F-8B8BB4EDF508}"/>
    <dgm:cxn modelId="{94F5F05B-E7FC-45BB-AC4F-C3F7F5B4DDFE}" type="presOf" srcId="{5D1B607F-ACD4-4C0D-95AB-E8D8031C491F}" destId="{F4877937-C924-48F2-9645-4167744C6A7D}" srcOrd="0" destOrd="0" presId="urn:microsoft.com/office/officeart/2005/8/layout/chevron2"/>
    <dgm:cxn modelId="{42A50B61-3253-4DC0-81DA-73B7EED25361}" type="presOf" srcId="{8505C487-9AFA-480D-9DE2-662016667C03}" destId="{5753BB7E-97A3-4F69-9201-A53A6709012B}" srcOrd="0" destOrd="3" presId="urn:microsoft.com/office/officeart/2005/8/layout/chevron2"/>
    <dgm:cxn modelId="{83664161-E7BA-44DD-B24C-6312B9885C48}" srcId="{48FE4FE9-4B1B-4481-A67B-1F0693AE3EA9}" destId="{5D1B607F-ACD4-4C0D-95AB-E8D8031C491F}" srcOrd="0" destOrd="0" parTransId="{5402DA25-9418-44F8-949B-A4A759E54253}" sibTransId="{CCAD7616-EEE9-4959-B8F8-DF466B117F2F}"/>
    <dgm:cxn modelId="{09F09B62-4BAE-4B8E-A841-19183C2FD819}" srcId="{991B01EA-86B6-48BC-8BC9-9D4D190CB190}" destId="{EE9E23B3-6076-4B5A-8BDD-147A545546BB}" srcOrd="2" destOrd="0" parTransId="{0F7C1310-D8EE-436E-B69E-33C7E365142A}" sibTransId="{1862891A-952A-434D-AE00-EC97F3315A9F}"/>
    <dgm:cxn modelId="{C633F44A-507B-4563-AF1C-8651A136235C}" type="presOf" srcId="{13BFF32B-8B60-4673-B355-AF55B10FF0CF}" destId="{5753BB7E-97A3-4F69-9201-A53A6709012B}" srcOrd="0" destOrd="0" presId="urn:microsoft.com/office/officeart/2005/8/layout/chevron2"/>
    <dgm:cxn modelId="{48293378-6ABC-4E5C-A9AE-3E6C44FA06E6}" type="presOf" srcId="{6B1067A1-4DE5-47B0-B1D7-47F8F05F9213}" destId="{51608086-DB24-4E98-832A-9A1CE2B5E3F8}" srcOrd="0" destOrd="0" presId="urn:microsoft.com/office/officeart/2005/8/layout/chevron2"/>
    <dgm:cxn modelId="{1317F380-FD4F-4194-B49E-C727AC147FAB}" srcId="{991B01EA-86B6-48BC-8BC9-9D4D190CB190}" destId="{596BEDF4-81FD-459C-A173-58A3A2FE06C1}" srcOrd="1" destOrd="0" parTransId="{FCF052FF-13EA-4F3C-8BD9-20A208745FC0}" sibTransId="{AF88A36E-05E9-404A-B60F-0FCB9C55200A}"/>
    <dgm:cxn modelId="{4BFA7F86-019C-40C7-958F-B2680EE2718F}" srcId="{DB713034-D6EA-4AC2-A812-E81D7967F30D}" destId="{6B1067A1-4DE5-47B0-B1D7-47F8F05F9213}" srcOrd="2" destOrd="0" parTransId="{3B3FD406-94EB-4F7C-9A6D-024044C30220}" sibTransId="{08703854-1C89-4AE5-B0A6-BCD0CA0DB7E0}"/>
    <dgm:cxn modelId="{392A2B93-DCB9-445F-AFF9-17BCBE6B13D1}" type="presOf" srcId="{EE9E23B3-6076-4B5A-8BDD-147A545546BB}" destId="{5753BB7E-97A3-4F69-9201-A53A6709012B}" srcOrd="0" destOrd="2" presId="urn:microsoft.com/office/officeart/2005/8/layout/chevron2"/>
    <dgm:cxn modelId="{48C85294-BCC9-4857-9240-7307A8F945FE}" type="presOf" srcId="{7778F9B2-AFC0-4113-85E1-110B0A4F8140}" destId="{F4877937-C924-48F2-9645-4167744C6A7D}" srcOrd="0" destOrd="1" presId="urn:microsoft.com/office/officeart/2005/8/layout/chevron2"/>
    <dgm:cxn modelId="{1A798D98-AD3B-4B41-9473-FAA179BE49B6}" type="presOf" srcId="{991B01EA-86B6-48BC-8BC9-9D4D190CB190}" destId="{21DB1AD7-0EB3-4399-B36F-0AA1F9E9F49D}" srcOrd="0" destOrd="0" presId="urn:microsoft.com/office/officeart/2005/8/layout/chevron2"/>
    <dgm:cxn modelId="{BCE683A7-575E-49EB-9858-A63CD2B14F13}" type="presOf" srcId="{4A9F59A2-74D8-4423-864F-1A8AB7806E32}" destId="{C127FFBF-BD69-452F-A331-AF786208B881}" srcOrd="0" destOrd="0" presId="urn:microsoft.com/office/officeart/2005/8/layout/chevron2"/>
    <dgm:cxn modelId="{9627C4B7-C0EA-47BA-8404-DF759002A986}" srcId="{48FE4FE9-4B1B-4481-A67B-1F0693AE3EA9}" destId="{7778F9B2-AFC0-4113-85E1-110B0A4F8140}" srcOrd="1" destOrd="0" parTransId="{4E183565-38ED-4929-93A0-D9D23C6EC25B}" sibTransId="{61590B89-61C4-4A34-B843-4E658B6053AC}"/>
    <dgm:cxn modelId="{B3E6AAC6-A391-4DD5-ADE6-C759BF433241}" srcId="{6B1067A1-4DE5-47B0-B1D7-47F8F05F9213}" destId="{38772EAF-0D2F-4B16-973D-C469BD26B5BF}" srcOrd="1" destOrd="0" parTransId="{9445D480-7E44-49CF-8041-21579A9D4C0A}" sibTransId="{B7BED778-E276-4A68-BED8-5D7108397E10}"/>
    <dgm:cxn modelId="{3A5372D7-F88D-47ED-B645-A39F9565ACE9}" type="presOf" srcId="{DD08AFE0-1225-411A-B370-58FC8CB54D0E}" destId="{5753BB7E-97A3-4F69-9201-A53A6709012B}" srcOrd="0" destOrd="4" presId="urn:microsoft.com/office/officeart/2005/8/layout/chevron2"/>
    <dgm:cxn modelId="{130BD2DC-41AE-4A47-91A1-959F20878CE2}" srcId="{6B1067A1-4DE5-47B0-B1D7-47F8F05F9213}" destId="{4A9F59A2-74D8-4423-864F-1A8AB7806E32}" srcOrd="0" destOrd="0" parTransId="{4C37FBB4-A90B-41F5-88BE-A3F1E7616385}" sibTransId="{901CCA63-048D-4718-92AF-DF05E90CE4BC}"/>
    <dgm:cxn modelId="{FAC608FB-D4F8-4A57-9A24-1B4257628A52}" srcId="{991B01EA-86B6-48BC-8BC9-9D4D190CB190}" destId="{13BFF32B-8B60-4673-B355-AF55B10FF0CF}" srcOrd="0" destOrd="0" parTransId="{26FF80D7-1E69-4C4D-87E8-AAA43AA5D1E3}" sibTransId="{54DA713F-22ED-471C-9C89-88D7B9DBE2F1}"/>
    <dgm:cxn modelId="{995752F8-164A-413B-8F78-0E2657ECE010}" type="presParOf" srcId="{3E3631D6-4F2A-4994-89B6-0A0663AED54C}" destId="{0A48F9E0-1BB3-4F41-B19A-AC1CB5B5799E}" srcOrd="0" destOrd="0" presId="urn:microsoft.com/office/officeart/2005/8/layout/chevron2"/>
    <dgm:cxn modelId="{AF619062-EE57-46F2-9537-4F9BBEBB12BD}" type="presParOf" srcId="{0A48F9E0-1BB3-4F41-B19A-AC1CB5B5799E}" destId="{21DB1AD7-0EB3-4399-B36F-0AA1F9E9F49D}" srcOrd="0" destOrd="0" presId="urn:microsoft.com/office/officeart/2005/8/layout/chevron2"/>
    <dgm:cxn modelId="{95B71766-1497-473F-BBE8-D9CD57BFD8F7}" type="presParOf" srcId="{0A48F9E0-1BB3-4F41-B19A-AC1CB5B5799E}" destId="{5753BB7E-97A3-4F69-9201-A53A6709012B}" srcOrd="1" destOrd="0" presId="urn:microsoft.com/office/officeart/2005/8/layout/chevron2"/>
    <dgm:cxn modelId="{BF9C5F05-ECA8-4412-81C3-DBBB047CAA97}" type="presParOf" srcId="{3E3631D6-4F2A-4994-89B6-0A0663AED54C}" destId="{DA445A58-74ED-44FC-91CD-098F10AA2EAF}" srcOrd="1" destOrd="0" presId="urn:microsoft.com/office/officeart/2005/8/layout/chevron2"/>
    <dgm:cxn modelId="{96749595-AC80-4C03-8C12-078396BC8748}" type="presParOf" srcId="{3E3631D6-4F2A-4994-89B6-0A0663AED54C}" destId="{B7B632F6-04B9-4909-90B0-7964432F91E6}" srcOrd="2" destOrd="0" presId="urn:microsoft.com/office/officeart/2005/8/layout/chevron2"/>
    <dgm:cxn modelId="{1AB3B4B4-190B-4BE9-9137-AE37B901B96F}" type="presParOf" srcId="{B7B632F6-04B9-4909-90B0-7964432F91E6}" destId="{AEB3CE2F-DF40-4B07-A721-59F735DBF5FA}" srcOrd="0" destOrd="0" presId="urn:microsoft.com/office/officeart/2005/8/layout/chevron2"/>
    <dgm:cxn modelId="{890DFC18-1028-4247-972B-1B418FEF68D9}" type="presParOf" srcId="{B7B632F6-04B9-4909-90B0-7964432F91E6}" destId="{F4877937-C924-48F2-9645-4167744C6A7D}" srcOrd="1" destOrd="0" presId="urn:microsoft.com/office/officeart/2005/8/layout/chevron2"/>
    <dgm:cxn modelId="{222ADE23-DAA8-4C10-B14D-63E6A2CC8E25}" type="presParOf" srcId="{3E3631D6-4F2A-4994-89B6-0A0663AED54C}" destId="{DECD1298-5462-4A7F-A0C0-701E935AF8C0}" srcOrd="3" destOrd="0" presId="urn:microsoft.com/office/officeart/2005/8/layout/chevron2"/>
    <dgm:cxn modelId="{05B36107-6491-48A4-BA84-D55C4117EBD4}" type="presParOf" srcId="{3E3631D6-4F2A-4994-89B6-0A0663AED54C}" destId="{C88D8846-B7CC-44C7-B1A6-E2DA6C8B5336}" srcOrd="4" destOrd="0" presId="urn:microsoft.com/office/officeart/2005/8/layout/chevron2"/>
    <dgm:cxn modelId="{63DAD2F3-2CB1-41B8-8526-3E249A7B54CC}" type="presParOf" srcId="{C88D8846-B7CC-44C7-B1A6-E2DA6C8B5336}" destId="{51608086-DB24-4E98-832A-9A1CE2B5E3F8}" srcOrd="0" destOrd="0" presId="urn:microsoft.com/office/officeart/2005/8/layout/chevron2"/>
    <dgm:cxn modelId="{98E1F396-EC18-4CF8-8F69-F0CE0746CE9E}" type="presParOf" srcId="{C88D8846-B7CC-44C7-B1A6-E2DA6C8B5336}" destId="{C127FFBF-BD69-452F-A331-AF786208B881}"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A0F7BAA-67C3-4930-9588-1EDF16336BC9}" type="doc">
      <dgm:prSet loTypeId="urn:microsoft.com/office/officeart/2005/8/layout/default" loCatId="list" qsTypeId="urn:microsoft.com/office/officeart/2005/8/quickstyle/3d9" qsCatId="3D" csTypeId="urn:microsoft.com/office/officeart/2005/8/colors/colorful4" csCatId="colorful" phldr="1"/>
      <dgm:spPr/>
      <dgm:t>
        <a:bodyPr/>
        <a:lstStyle/>
        <a:p>
          <a:endParaRPr lang="fr-FR"/>
        </a:p>
      </dgm:t>
    </dgm:pt>
    <dgm:pt modelId="{EF432D71-4566-4E63-849D-B82C46D39FF6}">
      <dgm:prSet phldrT="[Texte]"/>
      <dgm:spPr/>
      <dgm:t>
        <a:bodyPr/>
        <a:lstStyle/>
        <a:p>
          <a:r>
            <a:rPr lang="fr-FR" dirty="0" err="1"/>
            <a:t>Artifacts</a:t>
          </a:r>
          <a:endParaRPr lang="fr-FR" dirty="0"/>
        </a:p>
      </dgm:t>
    </dgm:pt>
    <dgm:pt modelId="{777140B5-0143-45BA-A1DE-700896FA7D50}" type="parTrans" cxnId="{10B9DD1E-2ABA-4892-8799-A991F6131169}">
      <dgm:prSet/>
      <dgm:spPr/>
      <dgm:t>
        <a:bodyPr/>
        <a:lstStyle/>
        <a:p>
          <a:endParaRPr lang="fr-FR"/>
        </a:p>
      </dgm:t>
    </dgm:pt>
    <dgm:pt modelId="{90AE31BE-CC06-4C72-954C-6DA6ED0B62FB}" type="sibTrans" cxnId="{10B9DD1E-2ABA-4892-8799-A991F6131169}">
      <dgm:prSet/>
      <dgm:spPr/>
      <dgm:t>
        <a:bodyPr/>
        <a:lstStyle/>
        <a:p>
          <a:endParaRPr lang="fr-FR"/>
        </a:p>
      </dgm:t>
    </dgm:pt>
    <dgm:pt modelId="{69A895A8-C205-4303-8FB5-4A24BBBF8FF2}">
      <dgm:prSet phldrT="[Texte]"/>
      <dgm:spPr/>
      <dgm:t>
        <a:bodyPr/>
        <a:lstStyle/>
        <a:p>
          <a:r>
            <a:rPr lang="fr-FR" dirty="0" err="1"/>
            <a:t>Builds</a:t>
          </a:r>
          <a:endParaRPr lang="fr-FR" dirty="0"/>
        </a:p>
      </dgm:t>
    </dgm:pt>
    <dgm:pt modelId="{1C6EB899-325B-43D4-9E94-91A7B3BB040D}" type="parTrans" cxnId="{5D8E6044-10FD-4F75-ADE6-F85F7F79D93F}">
      <dgm:prSet/>
      <dgm:spPr/>
      <dgm:t>
        <a:bodyPr/>
        <a:lstStyle/>
        <a:p>
          <a:endParaRPr lang="fr-FR"/>
        </a:p>
      </dgm:t>
    </dgm:pt>
    <dgm:pt modelId="{AC58534A-C30F-4586-80DB-6DA189D8E4BF}" type="sibTrans" cxnId="{5D8E6044-10FD-4F75-ADE6-F85F7F79D93F}">
      <dgm:prSet/>
      <dgm:spPr/>
      <dgm:t>
        <a:bodyPr/>
        <a:lstStyle/>
        <a:p>
          <a:endParaRPr lang="fr-FR"/>
        </a:p>
      </dgm:t>
    </dgm:pt>
    <dgm:pt modelId="{87F3D523-ED0A-40F0-B284-DF42743F1F04}">
      <dgm:prSet phldrT="[Texte]"/>
      <dgm:spPr/>
      <dgm:t>
        <a:bodyPr/>
        <a:lstStyle/>
        <a:p>
          <a:r>
            <a:rPr lang="fr-FR" dirty="0"/>
            <a:t>Data Sources</a:t>
          </a:r>
        </a:p>
      </dgm:t>
    </dgm:pt>
    <dgm:pt modelId="{9DBDD7F1-6FBC-4712-B2B7-FC18AAA41D9A}" type="parTrans" cxnId="{4E8E3476-EAFA-49D1-94E9-4F5C7FD4C4F8}">
      <dgm:prSet/>
      <dgm:spPr/>
      <dgm:t>
        <a:bodyPr/>
        <a:lstStyle/>
        <a:p>
          <a:endParaRPr lang="fr-FR"/>
        </a:p>
      </dgm:t>
    </dgm:pt>
    <dgm:pt modelId="{E9CA87D7-952E-4626-AC43-4243BFDA9B64}" type="sibTrans" cxnId="{4E8E3476-EAFA-49D1-94E9-4F5C7FD4C4F8}">
      <dgm:prSet/>
      <dgm:spPr/>
      <dgm:t>
        <a:bodyPr/>
        <a:lstStyle/>
        <a:p>
          <a:endParaRPr lang="fr-FR"/>
        </a:p>
      </dgm:t>
    </dgm:pt>
    <dgm:pt modelId="{9C24980D-C027-413F-8771-BD1225E8BB96}">
      <dgm:prSet phldrT="[Texte]"/>
      <dgm:spPr/>
      <dgm:t>
        <a:bodyPr/>
        <a:lstStyle/>
        <a:p>
          <a:r>
            <a:rPr lang="fr-FR" dirty="0"/>
            <a:t>Post-Processors</a:t>
          </a:r>
        </a:p>
      </dgm:t>
    </dgm:pt>
    <dgm:pt modelId="{31F1C211-E717-4D0E-9176-45136E7951E2}" type="parTrans" cxnId="{10234DB1-3D97-4B1A-B088-D2E3E19F7862}">
      <dgm:prSet/>
      <dgm:spPr/>
      <dgm:t>
        <a:bodyPr/>
        <a:lstStyle/>
        <a:p>
          <a:endParaRPr lang="fr-FR"/>
        </a:p>
      </dgm:t>
    </dgm:pt>
    <dgm:pt modelId="{663E630A-7617-436D-AD36-FD310B392106}" type="sibTrans" cxnId="{10234DB1-3D97-4B1A-B088-D2E3E19F7862}">
      <dgm:prSet/>
      <dgm:spPr/>
      <dgm:t>
        <a:bodyPr/>
        <a:lstStyle/>
        <a:p>
          <a:endParaRPr lang="fr-FR"/>
        </a:p>
      </dgm:t>
    </dgm:pt>
    <dgm:pt modelId="{854AE179-5583-4693-9315-5ABC8BA11789}">
      <dgm:prSet phldrT="[Texte]"/>
      <dgm:spPr/>
      <dgm:t>
        <a:bodyPr/>
        <a:lstStyle/>
        <a:p>
          <a:r>
            <a:rPr lang="fr-FR" dirty="0" err="1"/>
            <a:t>Provisioners</a:t>
          </a:r>
          <a:endParaRPr lang="fr-FR" dirty="0"/>
        </a:p>
      </dgm:t>
    </dgm:pt>
    <dgm:pt modelId="{797178F4-B4F3-49F2-8826-0A8176D594DA}" type="parTrans" cxnId="{8C33B3F7-DA32-4974-88AF-346C3328FB3F}">
      <dgm:prSet/>
      <dgm:spPr/>
      <dgm:t>
        <a:bodyPr/>
        <a:lstStyle/>
        <a:p>
          <a:endParaRPr lang="fr-FR"/>
        </a:p>
      </dgm:t>
    </dgm:pt>
    <dgm:pt modelId="{65A91E94-6C9D-4D4C-A033-2D669F96BC03}" type="sibTrans" cxnId="{8C33B3F7-DA32-4974-88AF-346C3328FB3F}">
      <dgm:prSet/>
      <dgm:spPr/>
      <dgm:t>
        <a:bodyPr/>
        <a:lstStyle/>
        <a:p>
          <a:endParaRPr lang="fr-FR"/>
        </a:p>
      </dgm:t>
    </dgm:pt>
    <dgm:pt modelId="{D24E5993-051A-479E-839B-88242FBCC3AC}">
      <dgm:prSet phldrT="[Texte]"/>
      <dgm:spPr/>
      <dgm:t>
        <a:bodyPr/>
        <a:lstStyle/>
        <a:p>
          <a:r>
            <a:rPr lang="fr-FR" dirty="0" err="1"/>
            <a:t>Templates</a:t>
          </a:r>
          <a:endParaRPr lang="fr-FR" dirty="0"/>
        </a:p>
      </dgm:t>
    </dgm:pt>
    <dgm:pt modelId="{78DC2E14-B946-419A-86F7-0CCEA186628C}" type="parTrans" cxnId="{1E0092CE-0C3C-41D8-A3B1-0AA64B228202}">
      <dgm:prSet/>
      <dgm:spPr/>
      <dgm:t>
        <a:bodyPr/>
        <a:lstStyle/>
        <a:p>
          <a:endParaRPr lang="fr-FR"/>
        </a:p>
      </dgm:t>
    </dgm:pt>
    <dgm:pt modelId="{D8E98594-8F2D-4122-8335-679AA9EA9C42}" type="sibTrans" cxnId="{1E0092CE-0C3C-41D8-A3B1-0AA64B228202}">
      <dgm:prSet/>
      <dgm:spPr/>
      <dgm:t>
        <a:bodyPr/>
        <a:lstStyle/>
        <a:p>
          <a:endParaRPr lang="fr-FR"/>
        </a:p>
      </dgm:t>
    </dgm:pt>
    <dgm:pt modelId="{2BF83396-76D0-4F3D-8D11-0C764BC59671}">
      <dgm:prSet phldrT="[Texte]"/>
      <dgm:spPr/>
      <dgm:t>
        <a:bodyPr/>
        <a:lstStyle/>
        <a:p>
          <a:r>
            <a:rPr lang="fr-FR" dirty="0" err="1"/>
            <a:t>Builders</a:t>
          </a:r>
          <a:endParaRPr lang="fr-FR" dirty="0"/>
        </a:p>
      </dgm:t>
    </dgm:pt>
    <dgm:pt modelId="{3A1582B8-CA7A-4193-8D19-C95D1BEA2AB9}" type="parTrans" cxnId="{F518D71A-D3E5-4925-A541-A4155D910DC7}">
      <dgm:prSet/>
      <dgm:spPr/>
    </dgm:pt>
    <dgm:pt modelId="{EBC73B20-5B18-487D-A829-30F60897E649}" type="sibTrans" cxnId="{F518D71A-D3E5-4925-A541-A4155D910DC7}">
      <dgm:prSet/>
      <dgm:spPr/>
    </dgm:pt>
    <dgm:pt modelId="{603966C1-D167-4AF7-811C-BCE49253CB9C}" type="pres">
      <dgm:prSet presAssocID="{7A0F7BAA-67C3-4930-9588-1EDF16336BC9}" presName="diagram" presStyleCnt="0">
        <dgm:presLayoutVars>
          <dgm:dir/>
          <dgm:resizeHandles val="exact"/>
        </dgm:presLayoutVars>
      </dgm:prSet>
      <dgm:spPr/>
    </dgm:pt>
    <dgm:pt modelId="{511D0B3D-4ADD-4A37-A131-F08EB51867BD}" type="pres">
      <dgm:prSet presAssocID="{EF432D71-4566-4E63-849D-B82C46D39FF6}" presName="node" presStyleLbl="node1" presStyleIdx="0" presStyleCnt="7">
        <dgm:presLayoutVars>
          <dgm:bulletEnabled val="1"/>
        </dgm:presLayoutVars>
      </dgm:prSet>
      <dgm:spPr/>
    </dgm:pt>
    <dgm:pt modelId="{70FE23A7-46FE-484B-B001-B73E37E4F4FC}" type="pres">
      <dgm:prSet presAssocID="{90AE31BE-CC06-4C72-954C-6DA6ED0B62FB}" presName="sibTrans" presStyleCnt="0"/>
      <dgm:spPr/>
    </dgm:pt>
    <dgm:pt modelId="{FAEE9BFF-27EB-4206-BBFF-D06DDB3E84C7}" type="pres">
      <dgm:prSet presAssocID="{69A895A8-C205-4303-8FB5-4A24BBBF8FF2}" presName="node" presStyleLbl="node1" presStyleIdx="1" presStyleCnt="7">
        <dgm:presLayoutVars>
          <dgm:bulletEnabled val="1"/>
        </dgm:presLayoutVars>
      </dgm:prSet>
      <dgm:spPr/>
    </dgm:pt>
    <dgm:pt modelId="{C5290A20-EBD0-4761-8B00-6970F7F0A8F8}" type="pres">
      <dgm:prSet presAssocID="{AC58534A-C30F-4586-80DB-6DA189D8E4BF}" presName="sibTrans" presStyleCnt="0"/>
      <dgm:spPr/>
    </dgm:pt>
    <dgm:pt modelId="{22FE3558-656E-427F-8E91-266D8C14F658}" type="pres">
      <dgm:prSet presAssocID="{2BF83396-76D0-4F3D-8D11-0C764BC59671}" presName="node" presStyleLbl="node1" presStyleIdx="2" presStyleCnt="7">
        <dgm:presLayoutVars>
          <dgm:bulletEnabled val="1"/>
        </dgm:presLayoutVars>
      </dgm:prSet>
      <dgm:spPr/>
    </dgm:pt>
    <dgm:pt modelId="{39DE5432-7121-41E0-9726-8D4C3E0CD2D3}" type="pres">
      <dgm:prSet presAssocID="{EBC73B20-5B18-487D-A829-30F60897E649}" presName="sibTrans" presStyleCnt="0"/>
      <dgm:spPr/>
    </dgm:pt>
    <dgm:pt modelId="{1A4D367A-6FA5-4134-B04B-0DE246BD751C}" type="pres">
      <dgm:prSet presAssocID="{87F3D523-ED0A-40F0-B284-DF42743F1F04}" presName="node" presStyleLbl="node1" presStyleIdx="3" presStyleCnt="7">
        <dgm:presLayoutVars>
          <dgm:bulletEnabled val="1"/>
        </dgm:presLayoutVars>
      </dgm:prSet>
      <dgm:spPr/>
    </dgm:pt>
    <dgm:pt modelId="{FB3BB35F-885A-4767-A026-ADB6673FD539}" type="pres">
      <dgm:prSet presAssocID="{E9CA87D7-952E-4626-AC43-4243BFDA9B64}" presName="sibTrans" presStyleCnt="0"/>
      <dgm:spPr/>
    </dgm:pt>
    <dgm:pt modelId="{1DF7E08E-0BFD-495F-A3C3-674C9A94CC5D}" type="pres">
      <dgm:prSet presAssocID="{9C24980D-C027-413F-8771-BD1225E8BB96}" presName="node" presStyleLbl="node1" presStyleIdx="4" presStyleCnt="7">
        <dgm:presLayoutVars>
          <dgm:bulletEnabled val="1"/>
        </dgm:presLayoutVars>
      </dgm:prSet>
      <dgm:spPr/>
    </dgm:pt>
    <dgm:pt modelId="{796939F8-8D9A-44B0-9FE5-17730584B01B}" type="pres">
      <dgm:prSet presAssocID="{663E630A-7617-436D-AD36-FD310B392106}" presName="sibTrans" presStyleCnt="0"/>
      <dgm:spPr/>
    </dgm:pt>
    <dgm:pt modelId="{C2A9874A-94B5-4874-9FCA-0149567F9290}" type="pres">
      <dgm:prSet presAssocID="{854AE179-5583-4693-9315-5ABC8BA11789}" presName="node" presStyleLbl="node1" presStyleIdx="5" presStyleCnt="7">
        <dgm:presLayoutVars>
          <dgm:bulletEnabled val="1"/>
        </dgm:presLayoutVars>
      </dgm:prSet>
      <dgm:spPr/>
    </dgm:pt>
    <dgm:pt modelId="{C0185D3A-0B4F-4D50-A859-F0A010D84906}" type="pres">
      <dgm:prSet presAssocID="{65A91E94-6C9D-4D4C-A033-2D669F96BC03}" presName="sibTrans" presStyleCnt="0"/>
      <dgm:spPr/>
    </dgm:pt>
    <dgm:pt modelId="{631CD1A3-846B-48FE-AA17-9E317A832C28}" type="pres">
      <dgm:prSet presAssocID="{D24E5993-051A-479E-839B-88242FBCC3AC}" presName="node" presStyleLbl="node1" presStyleIdx="6" presStyleCnt="7" custLinFactNeighborY="0">
        <dgm:presLayoutVars>
          <dgm:bulletEnabled val="1"/>
        </dgm:presLayoutVars>
      </dgm:prSet>
      <dgm:spPr/>
    </dgm:pt>
  </dgm:ptLst>
  <dgm:cxnLst>
    <dgm:cxn modelId="{F518D71A-D3E5-4925-A541-A4155D910DC7}" srcId="{7A0F7BAA-67C3-4930-9588-1EDF16336BC9}" destId="{2BF83396-76D0-4F3D-8D11-0C764BC59671}" srcOrd="2" destOrd="0" parTransId="{3A1582B8-CA7A-4193-8D19-C95D1BEA2AB9}" sibTransId="{EBC73B20-5B18-487D-A829-30F60897E649}"/>
    <dgm:cxn modelId="{751F0A1C-4FA6-4CEF-BA43-F4D0045F134B}" type="presOf" srcId="{854AE179-5583-4693-9315-5ABC8BA11789}" destId="{C2A9874A-94B5-4874-9FCA-0149567F9290}" srcOrd="0" destOrd="0" presId="urn:microsoft.com/office/officeart/2005/8/layout/default"/>
    <dgm:cxn modelId="{10B9DD1E-2ABA-4892-8799-A991F6131169}" srcId="{7A0F7BAA-67C3-4930-9588-1EDF16336BC9}" destId="{EF432D71-4566-4E63-849D-B82C46D39FF6}" srcOrd="0" destOrd="0" parTransId="{777140B5-0143-45BA-A1DE-700896FA7D50}" sibTransId="{90AE31BE-CC06-4C72-954C-6DA6ED0B62FB}"/>
    <dgm:cxn modelId="{FB016124-828A-438E-BE0B-099CA2950FF8}" type="presOf" srcId="{87F3D523-ED0A-40F0-B284-DF42743F1F04}" destId="{1A4D367A-6FA5-4134-B04B-0DE246BD751C}" srcOrd="0" destOrd="0" presId="urn:microsoft.com/office/officeart/2005/8/layout/default"/>
    <dgm:cxn modelId="{5E22A62E-F2F3-4365-A9CD-0C79631F4F5B}" type="presOf" srcId="{EF432D71-4566-4E63-849D-B82C46D39FF6}" destId="{511D0B3D-4ADD-4A37-A131-F08EB51867BD}" srcOrd="0" destOrd="0" presId="urn:microsoft.com/office/officeart/2005/8/layout/default"/>
    <dgm:cxn modelId="{5D8E6044-10FD-4F75-ADE6-F85F7F79D93F}" srcId="{7A0F7BAA-67C3-4930-9588-1EDF16336BC9}" destId="{69A895A8-C205-4303-8FB5-4A24BBBF8FF2}" srcOrd="1" destOrd="0" parTransId="{1C6EB899-325B-43D4-9E94-91A7B3BB040D}" sibTransId="{AC58534A-C30F-4586-80DB-6DA189D8E4BF}"/>
    <dgm:cxn modelId="{4E8E3476-EAFA-49D1-94E9-4F5C7FD4C4F8}" srcId="{7A0F7BAA-67C3-4930-9588-1EDF16336BC9}" destId="{87F3D523-ED0A-40F0-B284-DF42743F1F04}" srcOrd="3" destOrd="0" parTransId="{9DBDD7F1-6FBC-4712-B2B7-FC18AAA41D9A}" sibTransId="{E9CA87D7-952E-4626-AC43-4243BFDA9B64}"/>
    <dgm:cxn modelId="{24718F93-C327-46FF-AFCB-07DFC3E8394D}" type="presOf" srcId="{69A895A8-C205-4303-8FB5-4A24BBBF8FF2}" destId="{FAEE9BFF-27EB-4206-BBFF-D06DDB3E84C7}" srcOrd="0" destOrd="0" presId="urn:microsoft.com/office/officeart/2005/8/layout/default"/>
    <dgm:cxn modelId="{6CBF07A8-64B7-496C-B8CD-B17598ADDB3B}" type="presOf" srcId="{D24E5993-051A-479E-839B-88242FBCC3AC}" destId="{631CD1A3-846B-48FE-AA17-9E317A832C28}" srcOrd="0" destOrd="0" presId="urn:microsoft.com/office/officeart/2005/8/layout/default"/>
    <dgm:cxn modelId="{10234DB1-3D97-4B1A-B088-D2E3E19F7862}" srcId="{7A0F7BAA-67C3-4930-9588-1EDF16336BC9}" destId="{9C24980D-C027-413F-8771-BD1225E8BB96}" srcOrd="4" destOrd="0" parTransId="{31F1C211-E717-4D0E-9176-45136E7951E2}" sibTransId="{663E630A-7617-436D-AD36-FD310B392106}"/>
    <dgm:cxn modelId="{C291E9B2-52C2-4C87-8D35-3AAA5F6583A5}" type="presOf" srcId="{7A0F7BAA-67C3-4930-9588-1EDF16336BC9}" destId="{603966C1-D167-4AF7-811C-BCE49253CB9C}" srcOrd="0" destOrd="0" presId="urn:microsoft.com/office/officeart/2005/8/layout/default"/>
    <dgm:cxn modelId="{1E0092CE-0C3C-41D8-A3B1-0AA64B228202}" srcId="{7A0F7BAA-67C3-4930-9588-1EDF16336BC9}" destId="{D24E5993-051A-479E-839B-88242FBCC3AC}" srcOrd="6" destOrd="0" parTransId="{78DC2E14-B946-419A-86F7-0CCEA186628C}" sibTransId="{D8E98594-8F2D-4122-8335-679AA9EA9C42}"/>
    <dgm:cxn modelId="{C7ED13EA-AC78-40F6-AF98-D7ADDD59CEED}" type="presOf" srcId="{2BF83396-76D0-4F3D-8D11-0C764BC59671}" destId="{22FE3558-656E-427F-8E91-266D8C14F658}" srcOrd="0" destOrd="0" presId="urn:microsoft.com/office/officeart/2005/8/layout/default"/>
    <dgm:cxn modelId="{B44A61F7-C945-4C8F-AFA9-264B057BF649}" type="presOf" srcId="{9C24980D-C027-413F-8771-BD1225E8BB96}" destId="{1DF7E08E-0BFD-495F-A3C3-674C9A94CC5D}" srcOrd="0" destOrd="0" presId="urn:microsoft.com/office/officeart/2005/8/layout/default"/>
    <dgm:cxn modelId="{8C33B3F7-DA32-4974-88AF-346C3328FB3F}" srcId="{7A0F7BAA-67C3-4930-9588-1EDF16336BC9}" destId="{854AE179-5583-4693-9315-5ABC8BA11789}" srcOrd="5" destOrd="0" parTransId="{797178F4-B4F3-49F2-8826-0A8176D594DA}" sibTransId="{65A91E94-6C9D-4D4C-A033-2D669F96BC03}"/>
    <dgm:cxn modelId="{908337FC-910D-41B4-BB87-6B130B7C2DEB}" type="presParOf" srcId="{603966C1-D167-4AF7-811C-BCE49253CB9C}" destId="{511D0B3D-4ADD-4A37-A131-F08EB51867BD}" srcOrd="0" destOrd="0" presId="urn:microsoft.com/office/officeart/2005/8/layout/default"/>
    <dgm:cxn modelId="{D1840A19-ABD6-4C6C-B888-426F9B156317}" type="presParOf" srcId="{603966C1-D167-4AF7-811C-BCE49253CB9C}" destId="{70FE23A7-46FE-484B-B001-B73E37E4F4FC}" srcOrd="1" destOrd="0" presId="urn:microsoft.com/office/officeart/2005/8/layout/default"/>
    <dgm:cxn modelId="{42509380-56F2-422F-A6A8-4125FDC3A70B}" type="presParOf" srcId="{603966C1-D167-4AF7-811C-BCE49253CB9C}" destId="{FAEE9BFF-27EB-4206-BBFF-D06DDB3E84C7}" srcOrd="2" destOrd="0" presId="urn:microsoft.com/office/officeart/2005/8/layout/default"/>
    <dgm:cxn modelId="{2E57E265-1311-4B42-BAEC-28E47126A760}" type="presParOf" srcId="{603966C1-D167-4AF7-811C-BCE49253CB9C}" destId="{C5290A20-EBD0-4761-8B00-6970F7F0A8F8}" srcOrd="3" destOrd="0" presId="urn:microsoft.com/office/officeart/2005/8/layout/default"/>
    <dgm:cxn modelId="{97F9F1A5-5ABA-4EE0-AFD8-990754470645}" type="presParOf" srcId="{603966C1-D167-4AF7-811C-BCE49253CB9C}" destId="{22FE3558-656E-427F-8E91-266D8C14F658}" srcOrd="4" destOrd="0" presId="urn:microsoft.com/office/officeart/2005/8/layout/default"/>
    <dgm:cxn modelId="{CD27C0DA-D350-4CD1-A75F-779BBFC05441}" type="presParOf" srcId="{603966C1-D167-4AF7-811C-BCE49253CB9C}" destId="{39DE5432-7121-41E0-9726-8D4C3E0CD2D3}" srcOrd="5" destOrd="0" presId="urn:microsoft.com/office/officeart/2005/8/layout/default"/>
    <dgm:cxn modelId="{7BD41CDE-D081-4458-B606-4ABF37ADADDA}" type="presParOf" srcId="{603966C1-D167-4AF7-811C-BCE49253CB9C}" destId="{1A4D367A-6FA5-4134-B04B-0DE246BD751C}" srcOrd="6" destOrd="0" presId="urn:microsoft.com/office/officeart/2005/8/layout/default"/>
    <dgm:cxn modelId="{466B744A-DF73-4E4A-B14F-416E776905FD}" type="presParOf" srcId="{603966C1-D167-4AF7-811C-BCE49253CB9C}" destId="{FB3BB35F-885A-4767-A026-ADB6673FD539}" srcOrd="7" destOrd="0" presId="urn:microsoft.com/office/officeart/2005/8/layout/default"/>
    <dgm:cxn modelId="{4392719B-91D3-461B-B063-E07AED2AC7F6}" type="presParOf" srcId="{603966C1-D167-4AF7-811C-BCE49253CB9C}" destId="{1DF7E08E-0BFD-495F-A3C3-674C9A94CC5D}" srcOrd="8" destOrd="0" presId="urn:microsoft.com/office/officeart/2005/8/layout/default"/>
    <dgm:cxn modelId="{90DAF526-37D7-4EE6-BA2C-AC9C18C5D096}" type="presParOf" srcId="{603966C1-D167-4AF7-811C-BCE49253CB9C}" destId="{796939F8-8D9A-44B0-9FE5-17730584B01B}" srcOrd="9" destOrd="0" presId="urn:microsoft.com/office/officeart/2005/8/layout/default"/>
    <dgm:cxn modelId="{76A0C715-0D34-4FB1-93B2-F76353682706}" type="presParOf" srcId="{603966C1-D167-4AF7-811C-BCE49253CB9C}" destId="{C2A9874A-94B5-4874-9FCA-0149567F9290}" srcOrd="10" destOrd="0" presId="urn:microsoft.com/office/officeart/2005/8/layout/default"/>
    <dgm:cxn modelId="{86009062-3685-4D10-87DE-CE8D9A15DB56}" type="presParOf" srcId="{603966C1-D167-4AF7-811C-BCE49253CB9C}" destId="{C0185D3A-0B4F-4D50-A859-F0A010D84906}" srcOrd="11" destOrd="0" presId="urn:microsoft.com/office/officeart/2005/8/layout/default"/>
    <dgm:cxn modelId="{44427A10-FA9F-4D14-816A-9362265AD1CE}" type="presParOf" srcId="{603966C1-D167-4AF7-811C-BCE49253CB9C}" destId="{631CD1A3-846B-48FE-AA17-9E317A832C28}" srcOrd="12" destOrd="0" presId="urn:microsoft.com/office/officeart/2005/8/layout/defaul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C0FFDEC-5AA8-40A4-B987-51BED56D0A05}" type="doc">
      <dgm:prSet loTypeId="urn:microsoft.com/office/officeart/2005/8/layout/process1" loCatId="process" qsTypeId="urn:microsoft.com/office/officeart/2005/8/quickstyle/simple1" qsCatId="simple" csTypeId="urn:microsoft.com/office/officeart/2005/8/colors/colorful4" csCatId="colorful" phldr="1"/>
      <dgm:spPr/>
    </dgm:pt>
    <dgm:pt modelId="{2E6747D9-BC6C-437D-9047-454A3A9B554E}">
      <dgm:prSet phldrT="[Texte]" custT="1"/>
      <dgm:spPr/>
      <dgm:t>
        <a:bodyPr/>
        <a:lstStyle/>
        <a:p>
          <a:r>
            <a:rPr lang="fr-FR" sz="1800" dirty="0"/>
            <a:t>Init</a:t>
          </a:r>
        </a:p>
        <a:p>
          <a:r>
            <a:rPr lang="fr-FR" sz="1200" dirty="0" err="1">
              <a:latin typeface="Cascadia Mono SemiLight" panose="020B0609020000020004" pitchFamily="49" charset="0"/>
              <a:cs typeface="Cascadia Mono SemiLight" panose="020B0609020000020004" pitchFamily="49" charset="0"/>
            </a:rPr>
            <a:t>terraform</a:t>
          </a:r>
          <a:r>
            <a:rPr lang="fr-FR" sz="1200" dirty="0">
              <a:latin typeface="Cascadia Mono SemiLight" panose="020B0609020000020004" pitchFamily="49" charset="0"/>
              <a:cs typeface="Cascadia Mono SemiLight" panose="020B0609020000020004" pitchFamily="49" charset="0"/>
            </a:rPr>
            <a:t> init</a:t>
          </a:r>
        </a:p>
      </dgm:t>
    </dgm:pt>
    <dgm:pt modelId="{EEB1A069-4D08-4EE4-966D-1B80BF25E600}" type="parTrans" cxnId="{AA32651C-549B-46ED-AA3C-CD6B16809D3C}">
      <dgm:prSet/>
      <dgm:spPr/>
      <dgm:t>
        <a:bodyPr/>
        <a:lstStyle/>
        <a:p>
          <a:endParaRPr lang="fr-FR"/>
        </a:p>
      </dgm:t>
    </dgm:pt>
    <dgm:pt modelId="{0DB71E4C-AB58-47EC-B946-00ACC7A9BC6F}" type="sibTrans" cxnId="{AA32651C-549B-46ED-AA3C-CD6B16809D3C}">
      <dgm:prSet/>
      <dgm:spPr/>
      <dgm:t>
        <a:bodyPr/>
        <a:lstStyle/>
        <a:p>
          <a:endParaRPr lang="fr-FR"/>
        </a:p>
      </dgm:t>
    </dgm:pt>
    <dgm:pt modelId="{0211B07B-6DA1-4592-80C0-552A84D6D97F}">
      <dgm:prSet phldrT="[Texte]" custT="1"/>
      <dgm:spPr/>
      <dgm:t>
        <a:bodyPr/>
        <a:lstStyle/>
        <a:p>
          <a:r>
            <a:rPr lang="fr-FR" sz="1800" dirty="0"/>
            <a:t>Plan</a:t>
          </a:r>
        </a:p>
        <a:p>
          <a:r>
            <a:rPr lang="fr-FR" sz="1200" dirty="0" err="1">
              <a:latin typeface="Cascadia Mono SemiLight" panose="020B0609020000020004" pitchFamily="49" charset="0"/>
              <a:cs typeface="Cascadia Mono SemiLight" panose="020B0609020000020004" pitchFamily="49" charset="0"/>
            </a:rPr>
            <a:t>terraform</a:t>
          </a:r>
          <a:r>
            <a:rPr lang="fr-FR" sz="1200" dirty="0">
              <a:latin typeface="Cascadia Mono SemiLight" panose="020B0609020000020004" pitchFamily="49" charset="0"/>
              <a:cs typeface="Cascadia Mono SemiLight" panose="020B0609020000020004" pitchFamily="49" charset="0"/>
            </a:rPr>
            <a:t> plan</a:t>
          </a:r>
        </a:p>
      </dgm:t>
    </dgm:pt>
    <dgm:pt modelId="{DD9ABE22-3484-4C6D-94A5-4FB74F16C2DA}" type="parTrans" cxnId="{8B48F362-E919-4492-AEC5-D2D541701F5D}">
      <dgm:prSet/>
      <dgm:spPr/>
      <dgm:t>
        <a:bodyPr/>
        <a:lstStyle/>
        <a:p>
          <a:endParaRPr lang="fr-FR"/>
        </a:p>
      </dgm:t>
    </dgm:pt>
    <dgm:pt modelId="{07E2C0D4-CB7E-4937-8D1E-5DF28A3F3E0B}" type="sibTrans" cxnId="{8B48F362-E919-4492-AEC5-D2D541701F5D}">
      <dgm:prSet/>
      <dgm:spPr/>
      <dgm:t>
        <a:bodyPr/>
        <a:lstStyle/>
        <a:p>
          <a:endParaRPr lang="fr-FR"/>
        </a:p>
      </dgm:t>
    </dgm:pt>
    <dgm:pt modelId="{1759AF94-3C6E-4252-BC72-619FACAAC5D8}">
      <dgm:prSet phldrT="[Texte]" custT="1"/>
      <dgm:spPr/>
      <dgm:t>
        <a:bodyPr/>
        <a:lstStyle/>
        <a:p>
          <a:r>
            <a:rPr lang="fr-FR" sz="1800" dirty="0"/>
            <a:t>Apply</a:t>
          </a:r>
        </a:p>
        <a:p>
          <a:r>
            <a:rPr lang="fr-FR" sz="1200" dirty="0" err="1">
              <a:latin typeface="Cascadia Mono SemiLight" panose="020B0609020000020004" pitchFamily="49" charset="0"/>
              <a:cs typeface="Cascadia Mono SemiLight" panose="020B0609020000020004" pitchFamily="49" charset="0"/>
            </a:rPr>
            <a:t>terraform</a:t>
          </a:r>
          <a:r>
            <a:rPr lang="fr-FR" sz="1200" dirty="0">
              <a:latin typeface="Cascadia Mono SemiLight" panose="020B0609020000020004" pitchFamily="49" charset="0"/>
              <a:cs typeface="Cascadia Mono SemiLight" panose="020B0609020000020004" pitchFamily="49" charset="0"/>
            </a:rPr>
            <a:t> </a:t>
          </a:r>
          <a:r>
            <a:rPr lang="fr-FR" sz="1200" dirty="0" err="1">
              <a:latin typeface="Cascadia Mono SemiLight" panose="020B0609020000020004" pitchFamily="49" charset="0"/>
              <a:cs typeface="Cascadia Mono SemiLight" panose="020B0609020000020004" pitchFamily="49" charset="0"/>
            </a:rPr>
            <a:t>apply</a:t>
          </a:r>
          <a:endParaRPr lang="fr-FR" sz="1200" dirty="0"/>
        </a:p>
      </dgm:t>
    </dgm:pt>
    <dgm:pt modelId="{C0D4188D-E580-4E5B-B399-5F7DB213A9BD}" type="parTrans" cxnId="{7517BBCA-E1C2-4387-836C-624BCC4550DE}">
      <dgm:prSet/>
      <dgm:spPr/>
      <dgm:t>
        <a:bodyPr/>
        <a:lstStyle/>
        <a:p>
          <a:endParaRPr lang="fr-FR"/>
        </a:p>
      </dgm:t>
    </dgm:pt>
    <dgm:pt modelId="{DB0785CC-5559-4493-8C99-CD4B09DE3115}" type="sibTrans" cxnId="{7517BBCA-E1C2-4387-836C-624BCC4550DE}">
      <dgm:prSet/>
      <dgm:spPr/>
      <dgm:t>
        <a:bodyPr/>
        <a:lstStyle/>
        <a:p>
          <a:endParaRPr lang="fr-FR"/>
        </a:p>
      </dgm:t>
    </dgm:pt>
    <dgm:pt modelId="{8E127F3E-1B8B-47EB-89A0-CDD471614ADA}">
      <dgm:prSet custT="1"/>
      <dgm:spPr/>
      <dgm:t>
        <a:bodyPr/>
        <a:lstStyle/>
        <a:p>
          <a:r>
            <a:rPr lang="fr-FR" sz="1400" dirty="0"/>
            <a:t>Destroy</a:t>
          </a:r>
        </a:p>
        <a:p>
          <a:r>
            <a:rPr lang="fr-FR" sz="1100" dirty="0" err="1">
              <a:latin typeface="Cascadia Mono SemiLight" panose="020B0609020000020004" pitchFamily="49" charset="0"/>
              <a:cs typeface="Cascadia Mono SemiLight" panose="020B0609020000020004" pitchFamily="49" charset="0"/>
            </a:rPr>
            <a:t>terraform</a:t>
          </a:r>
          <a:r>
            <a:rPr lang="fr-FR" sz="1200" dirty="0">
              <a:latin typeface="Cascadia Mono SemiLight" panose="020B0609020000020004" pitchFamily="49" charset="0"/>
              <a:cs typeface="Cascadia Mono SemiLight" panose="020B0609020000020004" pitchFamily="49" charset="0"/>
            </a:rPr>
            <a:t> destroy</a:t>
          </a:r>
        </a:p>
      </dgm:t>
    </dgm:pt>
    <dgm:pt modelId="{B938EC87-8BDD-47C5-971B-4C2B815B73B5}" type="parTrans" cxnId="{95CFD71A-978A-4992-BD80-FED557F6D6FE}">
      <dgm:prSet/>
      <dgm:spPr/>
      <dgm:t>
        <a:bodyPr/>
        <a:lstStyle/>
        <a:p>
          <a:endParaRPr lang="fr-FR"/>
        </a:p>
      </dgm:t>
    </dgm:pt>
    <dgm:pt modelId="{088CA3D3-E4BB-4D26-82A1-308FA0AD37ED}" type="sibTrans" cxnId="{95CFD71A-978A-4992-BD80-FED557F6D6FE}">
      <dgm:prSet/>
      <dgm:spPr/>
      <dgm:t>
        <a:bodyPr/>
        <a:lstStyle/>
        <a:p>
          <a:endParaRPr lang="fr-FR"/>
        </a:p>
      </dgm:t>
    </dgm:pt>
    <dgm:pt modelId="{58D3E8F6-F8F0-41AB-A93E-EE9EEDEC2255}" type="pres">
      <dgm:prSet presAssocID="{1C0FFDEC-5AA8-40A4-B987-51BED56D0A05}" presName="Name0" presStyleCnt="0">
        <dgm:presLayoutVars>
          <dgm:dir/>
          <dgm:resizeHandles val="exact"/>
        </dgm:presLayoutVars>
      </dgm:prSet>
      <dgm:spPr/>
    </dgm:pt>
    <dgm:pt modelId="{EC67188D-4625-45B3-9E21-943DCFBD190C}" type="pres">
      <dgm:prSet presAssocID="{2E6747D9-BC6C-437D-9047-454A3A9B554E}" presName="node" presStyleLbl="node1" presStyleIdx="0" presStyleCnt="4">
        <dgm:presLayoutVars>
          <dgm:bulletEnabled val="1"/>
        </dgm:presLayoutVars>
      </dgm:prSet>
      <dgm:spPr/>
    </dgm:pt>
    <dgm:pt modelId="{C69CB577-5F10-4A6C-A3EA-D9744ADA2110}" type="pres">
      <dgm:prSet presAssocID="{0DB71E4C-AB58-47EC-B946-00ACC7A9BC6F}" presName="sibTrans" presStyleLbl="sibTrans2D1" presStyleIdx="0" presStyleCnt="3"/>
      <dgm:spPr/>
    </dgm:pt>
    <dgm:pt modelId="{DFCA8269-3896-4345-B224-D7B076BD1610}" type="pres">
      <dgm:prSet presAssocID="{0DB71E4C-AB58-47EC-B946-00ACC7A9BC6F}" presName="connectorText" presStyleLbl="sibTrans2D1" presStyleIdx="0" presStyleCnt="3"/>
      <dgm:spPr/>
    </dgm:pt>
    <dgm:pt modelId="{050264F1-EBD2-4E2E-9C3D-D1F17F17E504}" type="pres">
      <dgm:prSet presAssocID="{0211B07B-6DA1-4592-80C0-552A84D6D97F}" presName="node" presStyleLbl="node1" presStyleIdx="1" presStyleCnt="4">
        <dgm:presLayoutVars>
          <dgm:bulletEnabled val="1"/>
        </dgm:presLayoutVars>
      </dgm:prSet>
      <dgm:spPr/>
    </dgm:pt>
    <dgm:pt modelId="{B075B7A7-8BAF-4260-909E-9FE2C414516D}" type="pres">
      <dgm:prSet presAssocID="{07E2C0D4-CB7E-4937-8D1E-5DF28A3F3E0B}" presName="sibTrans" presStyleLbl="sibTrans2D1" presStyleIdx="1" presStyleCnt="3"/>
      <dgm:spPr/>
    </dgm:pt>
    <dgm:pt modelId="{E90DCA5A-43A3-4994-B740-E423C0626259}" type="pres">
      <dgm:prSet presAssocID="{07E2C0D4-CB7E-4937-8D1E-5DF28A3F3E0B}" presName="connectorText" presStyleLbl="sibTrans2D1" presStyleIdx="1" presStyleCnt="3"/>
      <dgm:spPr/>
    </dgm:pt>
    <dgm:pt modelId="{BB4565DB-11C7-4A10-9AD7-3709305CE98E}" type="pres">
      <dgm:prSet presAssocID="{1759AF94-3C6E-4252-BC72-619FACAAC5D8}" presName="node" presStyleLbl="node1" presStyleIdx="2" presStyleCnt="4">
        <dgm:presLayoutVars>
          <dgm:bulletEnabled val="1"/>
        </dgm:presLayoutVars>
      </dgm:prSet>
      <dgm:spPr/>
    </dgm:pt>
    <dgm:pt modelId="{6B89B3D2-B93C-46E9-B0E2-D6FDB1E7F8C3}" type="pres">
      <dgm:prSet presAssocID="{DB0785CC-5559-4493-8C99-CD4B09DE3115}" presName="sibTrans" presStyleLbl="sibTrans2D1" presStyleIdx="2" presStyleCnt="3"/>
      <dgm:spPr/>
    </dgm:pt>
    <dgm:pt modelId="{46F899A9-6EEF-4526-8B40-180B49512EE2}" type="pres">
      <dgm:prSet presAssocID="{DB0785CC-5559-4493-8C99-CD4B09DE3115}" presName="connectorText" presStyleLbl="sibTrans2D1" presStyleIdx="2" presStyleCnt="3"/>
      <dgm:spPr/>
    </dgm:pt>
    <dgm:pt modelId="{9773FE5B-E053-41E9-B7CE-7AFFD8E68957}" type="pres">
      <dgm:prSet presAssocID="{8E127F3E-1B8B-47EB-89A0-CDD471614ADA}" presName="node" presStyleLbl="node1" presStyleIdx="3" presStyleCnt="4">
        <dgm:presLayoutVars>
          <dgm:bulletEnabled val="1"/>
        </dgm:presLayoutVars>
      </dgm:prSet>
      <dgm:spPr/>
    </dgm:pt>
  </dgm:ptLst>
  <dgm:cxnLst>
    <dgm:cxn modelId="{95CFD71A-978A-4992-BD80-FED557F6D6FE}" srcId="{1C0FFDEC-5AA8-40A4-B987-51BED56D0A05}" destId="{8E127F3E-1B8B-47EB-89A0-CDD471614ADA}" srcOrd="3" destOrd="0" parTransId="{B938EC87-8BDD-47C5-971B-4C2B815B73B5}" sibTransId="{088CA3D3-E4BB-4D26-82A1-308FA0AD37ED}"/>
    <dgm:cxn modelId="{AA32651C-549B-46ED-AA3C-CD6B16809D3C}" srcId="{1C0FFDEC-5AA8-40A4-B987-51BED56D0A05}" destId="{2E6747D9-BC6C-437D-9047-454A3A9B554E}" srcOrd="0" destOrd="0" parTransId="{EEB1A069-4D08-4EE4-966D-1B80BF25E600}" sibTransId="{0DB71E4C-AB58-47EC-B946-00ACC7A9BC6F}"/>
    <dgm:cxn modelId="{0F5F202C-AB24-4648-BB92-0DC81E5E00C9}" type="presOf" srcId="{1759AF94-3C6E-4252-BC72-619FACAAC5D8}" destId="{BB4565DB-11C7-4A10-9AD7-3709305CE98E}" srcOrd="0" destOrd="0" presId="urn:microsoft.com/office/officeart/2005/8/layout/process1"/>
    <dgm:cxn modelId="{2B2C792E-E486-41F1-89C9-99923340F4C1}" type="presOf" srcId="{DB0785CC-5559-4493-8C99-CD4B09DE3115}" destId="{6B89B3D2-B93C-46E9-B0E2-D6FDB1E7F8C3}" srcOrd="0" destOrd="0" presId="urn:microsoft.com/office/officeart/2005/8/layout/process1"/>
    <dgm:cxn modelId="{3BCA0B3A-E881-45D2-9B86-19EC934AB125}" type="presOf" srcId="{2E6747D9-BC6C-437D-9047-454A3A9B554E}" destId="{EC67188D-4625-45B3-9E21-943DCFBD190C}" srcOrd="0" destOrd="0" presId="urn:microsoft.com/office/officeart/2005/8/layout/process1"/>
    <dgm:cxn modelId="{8B48F362-E919-4492-AEC5-D2D541701F5D}" srcId="{1C0FFDEC-5AA8-40A4-B987-51BED56D0A05}" destId="{0211B07B-6DA1-4592-80C0-552A84D6D97F}" srcOrd="1" destOrd="0" parTransId="{DD9ABE22-3484-4C6D-94A5-4FB74F16C2DA}" sibTransId="{07E2C0D4-CB7E-4937-8D1E-5DF28A3F3E0B}"/>
    <dgm:cxn modelId="{B3C73469-D9A8-42D7-94EE-C20AC3D74136}" type="presOf" srcId="{07E2C0D4-CB7E-4937-8D1E-5DF28A3F3E0B}" destId="{E90DCA5A-43A3-4994-B740-E423C0626259}" srcOrd="1" destOrd="0" presId="urn:microsoft.com/office/officeart/2005/8/layout/process1"/>
    <dgm:cxn modelId="{F1305B57-8E81-4071-AF85-30D23ECEFFFE}" type="presOf" srcId="{8E127F3E-1B8B-47EB-89A0-CDD471614ADA}" destId="{9773FE5B-E053-41E9-B7CE-7AFFD8E68957}" srcOrd="0" destOrd="0" presId="urn:microsoft.com/office/officeart/2005/8/layout/process1"/>
    <dgm:cxn modelId="{5F374D8A-1227-4A86-99A4-1751B92C10F2}" type="presOf" srcId="{DB0785CC-5559-4493-8C99-CD4B09DE3115}" destId="{46F899A9-6EEF-4526-8B40-180B49512EE2}" srcOrd="1" destOrd="0" presId="urn:microsoft.com/office/officeart/2005/8/layout/process1"/>
    <dgm:cxn modelId="{608BF88F-A1D5-4B36-8543-63DFB50BDA1F}" type="presOf" srcId="{1C0FFDEC-5AA8-40A4-B987-51BED56D0A05}" destId="{58D3E8F6-F8F0-41AB-A93E-EE9EEDEC2255}" srcOrd="0" destOrd="0" presId="urn:microsoft.com/office/officeart/2005/8/layout/process1"/>
    <dgm:cxn modelId="{AC4B7292-CB0B-4762-85D3-02AE0B3BFAB4}" type="presOf" srcId="{0DB71E4C-AB58-47EC-B946-00ACC7A9BC6F}" destId="{C69CB577-5F10-4A6C-A3EA-D9744ADA2110}" srcOrd="0" destOrd="0" presId="urn:microsoft.com/office/officeart/2005/8/layout/process1"/>
    <dgm:cxn modelId="{CD9FE095-CBC8-4B8E-ADD7-B16B0EB74F38}" type="presOf" srcId="{0DB71E4C-AB58-47EC-B946-00ACC7A9BC6F}" destId="{DFCA8269-3896-4345-B224-D7B076BD1610}" srcOrd="1" destOrd="0" presId="urn:microsoft.com/office/officeart/2005/8/layout/process1"/>
    <dgm:cxn modelId="{9AA05B9B-CB20-4D67-8650-3079AEF83C2E}" type="presOf" srcId="{0211B07B-6DA1-4592-80C0-552A84D6D97F}" destId="{050264F1-EBD2-4E2E-9C3D-D1F17F17E504}" srcOrd="0" destOrd="0" presId="urn:microsoft.com/office/officeart/2005/8/layout/process1"/>
    <dgm:cxn modelId="{D8FF33BF-9B61-4A0C-95DE-4D6F0D3D182D}" type="presOf" srcId="{07E2C0D4-CB7E-4937-8D1E-5DF28A3F3E0B}" destId="{B075B7A7-8BAF-4260-909E-9FE2C414516D}" srcOrd="0" destOrd="0" presId="urn:microsoft.com/office/officeart/2005/8/layout/process1"/>
    <dgm:cxn modelId="{7517BBCA-E1C2-4387-836C-624BCC4550DE}" srcId="{1C0FFDEC-5AA8-40A4-B987-51BED56D0A05}" destId="{1759AF94-3C6E-4252-BC72-619FACAAC5D8}" srcOrd="2" destOrd="0" parTransId="{C0D4188D-E580-4E5B-B399-5F7DB213A9BD}" sibTransId="{DB0785CC-5559-4493-8C99-CD4B09DE3115}"/>
    <dgm:cxn modelId="{BC7A8BB6-B074-44A3-B68B-42B8DDEF2844}" type="presParOf" srcId="{58D3E8F6-F8F0-41AB-A93E-EE9EEDEC2255}" destId="{EC67188D-4625-45B3-9E21-943DCFBD190C}" srcOrd="0" destOrd="0" presId="urn:microsoft.com/office/officeart/2005/8/layout/process1"/>
    <dgm:cxn modelId="{5F1306A0-6684-4642-A7A0-F34F7FDAAB8E}" type="presParOf" srcId="{58D3E8F6-F8F0-41AB-A93E-EE9EEDEC2255}" destId="{C69CB577-5F10-4A6C-A3EA-D9744ADA2110}" srcOrd="1" destOrd="0" presId="urn:microsoft.com/office/officeart/2005/8/layout/process1"/>
    <dgm:cxn modelId="{17E9B9D2-010D-4975-8CB9-C467877F5271}" type="presParOf" srcId="{C69CB577-5F10-4A6C-A3EA-D9744ADA2110}" destId="{DFCA8269-3896-4345-B224-D7B076BD1610}" srcOrd="0" destOrd="0" presId="urn:microsoft.com/office/officeart/2005/8/layout/process1"/>
    <dgm:cxn modelId="{E86E5567-D1F1-4A8F-BAAD-DF186F55672A}" type="presParOf" srcId="{58D3E8F6-F8F0-41AB-A93E-EE9EEDEC2255}" destId="{050264F1-EBD2-4E2E-9C3D-D1F17F17E504}" srcOrd="2" destOrd="0" presId="urn:microsoft.com/office/officeart/2005/8/layout/process1"/>
    <dgm:cxn modelId="{AD0CD052-3C28-460A-84A6-A9E38CC651F1}" type="presParOf" srcId="{58D3E8F6-F8F0-41AB-A93E-EE9EEDEC2255}" destId="{B075B7A7-8BAF-4260-909E-9FE2C414516D}" srcOrd="3" destOrd="0" presId="urn:microsoft.com/office/officeart/2005/8/layout/process1"/>
    <dgm:cxn modelId="{BAF8E38A-6CF3-4791-856A-7852CA6E9192}" type="presParOf" srcId="{B075B7A7-8BAF-4260-909E-9FE2C414516D}" destId="{E90DCA5A-43A3-4994-B740-E423C0626259}" srcOrd="0" destOrd="0" presId="urn:microsoft.com/office/officeart/2005/8/layout/process1"/>
    <dgm:cxn modelId="{1C9A4ED8-B4B3-4EF3-9377-00AFACDA86E2}" type="presParOf" srcId="{58D3E8F6-F8F0-41AB-A93E-EE9EEDEC2255}" destId="{BB4565DB-11C7-4A10-9AD7-3709305CE98E}" srcOrd="4" destOrd="0" presId="urn:microsoft.com/office/officeart/2005/8/layout/process1"/>
    <dgm:cxn modelId="{378BAFA3-16B6-41E0-B813-1B01C0BF39E4}" type="presParOf" srcId="{58D3E8F6-F8F0-41AB-A93E-EE9EEDEC2255}" destId="{6B89B3D2-B93C-46E9-B0E2-D6FDB1E7F8C3}" srcOrd="5" destOrd="0" presId="urn:microsoft.com/office/officeart/2005/8/layout/process1"/>
    <dgm:cxn modelId="{0BD8BDA6-6C38-41F4-82C5-0E5D2D38F2EA}" type="presParOf" srcId="{6B89B3D2-B93C-46E9-B0E2-D6FDB1E7F8C3}" destId="{46F899A9-6EEF-4526-8B40-180B49512EE2}" srcOrd="0" destOrd="0" presId="urn:microsoft.com/office/officeart/2005/8/layout/process1"/>
    <dgm:cxn modelId="{26D6268C-0295-450D-8AC0-5C9122BE25E4}" type="presParOf" srcId="{58D3E8F6-F8F0-41AB-A93E-EE9EEDEC2255}" destId="{9773FE5B-E053-41E9-B7CE-7AFFD8E68957}" srcOrd="6" destOrd="0" presId="urn:microsoft.com/office/officeart/2005/8/layout/process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496D688-44B7-420F-AE23-416FA32441E8}" type="doc">
      <dgm:prSet loTypeId="urn:microsoft.com/office/officeart/2005/8/layout/hList7" loCatId="list" qsTypeId="urn:microsoft.com/office/officeart/2005/8/quickstyle/simple1" qsCatId="simple" csTypeId="urn:microsoft.com/office/officeart/2005/8/colors/colorful4" csCatId="colorful" phldr="1"/>
      <dgm:spPr/>
      <dgm:t>
        <a:bodyPr/>
        <a:lstStyle/>
        <a:p>
          <a:endParaRPr lang="fr-FR"/>
        </a:p>
      </dgm:t>
    </dgm:pt>
    <dgm:pt modelId="{6EDAEC81-AD53-4650-8803-8137B9326A71}">
      <dgm:prSet phldrT="[Texte]" custT="1"/>
      <dgm:spPr/>
      <dgm:t>
        <a:bodyPr/>
        <a:lstStyle/>
        <a:p>
          <a:r>
            <a:rPr lang="fr-FR" sz="2800" dirty="0"/>
            <a:t>Packer</a:t>
          </a:r>
          <a:endParaRPr lang="fr-FR" sz="1900" dirty="0"/>
        </a:p>
      </dgm:t>
    </dgm:pt>
    <dgm:pt modelId="{629AEB7C-D1B5-4F0B-B7F8-6A5C35B4D953}" type="parTrans" cxnId="{81980896-3299-4677-84AC-A78E51DB9CCC}">
      <dgm:prSet/>
      <dgm:spPr/>
      <dgm:t>
        <a:bodyPr/>
        <a:lstStyle/>
        <a:p>
          <a:endParaRPr lang="fr-FR"/>
        </a:p>
      </dgm:t>
    </dgm:pt>
    <dgm:pt modelId="{52B8F87C-08DC-4499-92B2-B9E5297FCC5F}" type="sibTrans" cxnId="{81980896-3299-4677-84AC-A78E51DB9CCC}">
      <dgm:prSet/>
      <dgm:spPr/>
      <dgm:t>
        <a:bodyPr/>
        <a:lstStyle/>
        <a:p>
          <a:endParaRPr lang="fr-FR"/>
        </a:p>
      </dgm:t>
    </dgm:pt>
    <dgm:pt modelId="{427A7EDE-45B7-405D-AFF0-2781D60BFF21}">
      <dgm:prSet phldrT="[Texte]" custT="1"/>
      <dgm:spPr/>
      <dgm:t>
        <a:bodyPr/>
        <a:lstStyle/>
        <a:p>
          <a:r>
            <a:rPr lang="fr-FR" sz="2000" dirty="0"/>
            <a:t>Debian</a:t>
          </a:r>
        </a:p>
      </dgm:t>
    </dgm:pt>
    <dgm:pt modelId="{6B853B2A-1B13-4430-8FBA-889B143010AD}" type="parTrans" cxnId="{C17B2DC8-88C1-482A-8664-5690583C288D}">
      <dgm:prSet/>
      <dgm:spPr/>
      <dgm:t>
        <a:bodyPr/>
        <a:lstStyle/>
        <a:p>
          <a:endParaRPr lang="fr-FR"/>
        </a:p>
      </dgm:t>
    </dgm:pt>
    <dgm:pt modelId="{D89C5FE2-9DA1-4B47-A662-33048127DF07}" type="sibTrans" cxnId="{C17B2DC8-88C1-482A-8664-5690583C288D}">
      <dgm:prSet/>
      <dgm:spPr/>
      <dgm:t>
        <a:bodyPr/>
        <a:lstStyle/>
        <a:p>
          <a:endParaRPr lang="fr-FR"/>
        </a:p>
      </dgm:t>
    </dgm:pt>
    <dgm:pt modelId="{38AE8999-B703-48D4-B121-5A7C2B9DF38C}">
      <dgm:prSet phldrT="[Texte]" custT="1"/>
      <dgm:spPr/>
      <dgm:t>
        <a:bodyPr/>
        <a:lstStyle/>
        <a:p>
          <a:r>
            <a:rPr lang="fr-FR" sz="2000" dirty="0"/>
            <a:t>Appliance </a:t>
          </a:r>
          <a:r>
            <a:rPr lang="fr-FR" sz="2000" dirty="0" err="1"/>
            <a:t>TrueNas</a:t>
          </a:r>
          <a:endParaRPr lang="fr-FR" sz="2000" dirty="0"/>
        </a:p>
      </dgm:t>
    </dgm:pt>
    <dgm:pt modelId="{068150BB-A7F8-4BC8-8108-2E8702FA63BA}" type="parTrans" cxnId="{7474BCC6-8141-4774-9F50-E423442E3FBB}">
      <dgm:prSet/>
      <dgm:spPr/>
      <dgm:t>
        <a:bodyPr/>
        <a:lstStyle/>
        <a:p>
          <a:endParaRPr lang="fr-FR"/>
        </a:p>
      </dgm:t>
    </dgm:pt>
    <dgm:pt modelId="{F52ACB50-205D-4F2B-8573-38B6F20AD91C}" type="sibTrans" cxnId="{7474BCC6-8141-4774-9F50-E423442E3FBB}">
      <dgm:prSet/>
      <dgm:spPr/>
      <dgm:t>
        <a:bodyPr/>
        <a:lstStyle/>
        <a:p>
          <a:endParaRPr lang="fr-FR"/>
        </a:p>
      </dgm:t>
    </dgm:pt>
    <dgm:pt modelId="{034EF4BC-71B4-4194-93D4-8B62D8EED111}">
      <dgm:prSet phldrT="[Texte]" custT="1"/>
      <dgm:spPr/>
      <dgm:t>
        <a:bodyPr/>
        <a:lstStyle/>
        <a:p>
          <a:r>
            <a:rPr lang="fr-FR" sz="2800" dirty="0" err="1"/>
            <a:t>Terraform</a:t>
          </a:r>
          <a:endParaRPr lang="fr-FR" sz="2300" dirty="0"/>
        </a:p>
      </dgm:t>
    </dgm:pt>
    <dgm:pt modelId="{6FBA660A-402B-4C94-AAD4-60F8B3CD457C}" type="parTrans" cxnId="{31B7B9C0-8841-4571-9DF6-0F06314A1C7A}">
      <dgm:prSet/>
      <dgm:spPr/>
      <dgm:t>
        <a:bodyPr/>
        <a:lstStyle/>
        <a:p>
          <a:endParaRPr lang="fr-FR"/>
        </a:p>
      </dgm:t>
    </dgm:pt>
    <dgm:pt modelId="{57919B7F-8EF4-4BD7-A0E8-D0F94A9FD108}" type="sibTrans" cxnId="{31B7B9C0-8841-4571-9DF6-0F06314A1C7A}">
      <dgm:prSet/>
      <dgm:spPr/>
      <dgm:t>
        <a:bodyPr/>
        <a:lstStyle/>
        <a:p>
          <a:endParaRPr lang="fr-FR"/>
        </a:p>
      </dgm:t>
    </dgm:pt>
    <dgm:pt modelId="{FCFC13C2-3A20-4E63-9FD8-4CD32C483D62}">
      <dgm:prSet phldrT="[Texte]" custT="1"/>
      <dgm:spPr/>
      <dgm:t>
        <a:bodyPr/>
        <a:lstStyle/>
        <a:p>
          <a:r>
            <a:rPr lang="fr-FR" sz="2000" dirty="0" err="1"/>
            <a:t>Vyos</a:t>
          </a:r>
          <a:r>
            <a:rPr lang="fr-FR" sz="1800" dirty="0"/>
            <a:t> </a:t>
          </a:r>
        </a:p>
      </dgm:t>
    </dgm:pt>
    <dgm:pt modelId="{0633CC28-B474-41E3-A4BD-C9539E31E41E}" type="parTrans" cxnId="{CF714ACE-CF0D-4FC5-8EEA-DC39A5DC987F}">
      <dgm:prSet/>
      <dgm:spPr/>
      <dgm:t>
        <a:bodyPr/>
        <a:lstStyle/>
        <a:p>
          <a:endParaRPr lang="fr-FR"/>
        </a:p>
      </dgm:t>
    </dgm:pt>
    <dgm:pt modelId="{BF8E2BBE-0EC7-4E9A-8C42-0A629A76EA66}" type="sibTrans" cxnId="{CF714ACE-CF0D-4FC5-8EEA-DC39A5DC987F}">
      <dgm:prSet/>
      <dgm:spPr/>
      <dgm:t>
        <a:bodyPr/>
        <a:lstStyle/>
        <a:p>
          <a:endParaRPr lang="fr-FR"/>
        </a:p>
      </dgm:t>
    </dgm:pt>
    <dgm:pt modelId="{5343BDB9-14E1-4AA6-A06C-D07CAD32A1E3}">
      <dgm:prSet phldrT="[Texte]" custT="1"/>
      <dgm:spPr/>
      <dgm:t>
        <a:bodyPr/>
        <a:lstStyle/>
        <a:p>
          <a:r>
            <a:rPr lang="fr-FR" sz="2000" dirty="0"/>
            <a:t>VMware</a:t>
          </a:r>
          <a:r>
            <a:rPr lang="fr-FR" sz="1800" dirty="0"/>
            <a:t> </a:t>
          </a:r>
          <a:r>
            <a:rPr lang="fr-FR" sz="1800" dirty="0" err="1"/>
            <a:t>Lab</a:t>
          </a:r>
          <a:endParaRPr lang="fr-FR" sz="1800" dirty="0"/>
        </a:p>
      </dgm:t>
    </dgm:pt>
    <dgm:pt modelId="{319D90CF-73AA-4A16-AC3C-03A6AC496C6E}" type="parTrans" cxnId="{C85C5F22-871A-46F6-8DDF-69B2B31A7909}">
      <dgm:prSet/>
      <dgm:spPr/>
      <dgm:t>
        <a:bodyPr/>
        <a:lstStyle/>
        <a:p>
          <a:endParaRPr lang="fr-FR"/>
        </a:p>
      </dgm:t>
    </dgm:pt>
    <dgm:pt modelId="{B2BCE06A-AE2C-4AC1-8C9D-6C1AC0106DF6}" type="sibTrans" cxnId="{C85C5F22-871A-46F6-8DDF-69B2B31A7909}">
      <dgm:prSet/>
      <dgm:spPr/>
      <dgm:t>
        <a:bodyPr/>
        <a:lstStyle/>
        <a:p>
          <a:endParaRPr lang="fr-FR"/>
        </a:p>
      </dgm:t>
    </dgm:pt>
    <dgm:pt modelId="{EA13222F-7CE4-40E5-AED8-EAAF85986BC8}">
      <dgm:prSet phldrT="[Texte]" custT="1"/>
      <dgm:spPr/>
      <dgm:t>
        <a:bodyPr/>
        <a:lstStyle/>
        <a:p>
          <a:r>
            <a:rPr lang="fr-FR" sz="2000" dirty="0" err="1"/>
            <a:t>Labtainer</a:t>
          </a:r>
          <a:endParaRPr lang="fr-FR" sz="1800" dirty="0"/>
        </a:p>
      </dgm:t>
    </dgm:pt>
    <dgm:pt modelId="{AB3761C9-8999-48E3-8209-FBDE9E093468}" type="parTrans" cxnId="{2CC26F81-35EE-4FCA-AE7F-B188716BD072}">
      <dgm:prSet/>
      <dgm:spPr/>
      <dgm:t>
        <a:bodyPr/>
        <a:lstStyle/>
        <a:p>
          <a:endParaRPr lang="fr-FR"/>
        </a:p>
      </dgm:t>
    </dgm:pt>
    <dgm:pt modelId="{D19F488D-50A2-439B-A4E3-6E4006FB7B08}" type="sibTrans" cxnId="{2CC26F81-35EE-4FCA-AE7F-B188716BD072}">
      <dgm:prSet/>
      <dgm:spPr/>
      <dgm:t>
        <a:bodyPr/>
        <a:lstStyle/>
        <a:p>
          <a:endParaRPr lang="fr-FR"/>
        </a:p>
      </dgm:t>
    </dgm:pt>
    <dgm:pt modelId="{15A5E9AE-A586-4609-AAAC-939F50CA5A56}">
      <dgm:prSet phldrT="[Texte]"/>
      <dgm:spPr/>
      <dgm:t>
        <a:bodyPr/>
        <a:lstStyle/>
        <a:p>
          <a:endParaRPr lang="fr-FR" sz="1500" dirty="0"/>
        </a:p>
      </dgm:t>
    </dgm:pt>
    <dgm:pt modelId="{FE0455D9-D49C-4CB0-AB42-0EEEC97B9EAF}" type="parTrans" cxnId="{9157B2AA-B066-4E54-9B65-E252FA4794B0}">
      <dgm:prSet/>
      <dgm:spPr/>
      <dgm:t>
        <a:bodyPr/>
        <a:lstStyle/>
        <a:p>
          <a:endParaRPr lang="fr-FR"/>
        </a:p>
      </dgm:t>
    </dgm:pt>
    <dgm:pt modelId="{D004C0DE-6FBD-49D8-B373-1C5DC1C2D58E}" type="sibTrans" cxnId="{9157B2AA-B066-4E54-9B65-E252FA4794B0}">
      <dgm:prSet/>
      <dgm:spPr/>
      <dgm:t>
        <a:bodyPr/>
        <a:lstStyle/>
        <a:p>
          <a:endParaRPr lang="fr-FR"/>
        </a:p>
      </dgm:t>
    </dgm:pt>
    <dgm:pt modelId="{240D89D1-4EBC-4247-8B90-B6551C7A2165}">
      <dgm:prSet phldrT="[Texte]" custT="1"/>
      <dgm:spPr/>
      <dgm:t>
        <a:bodyPr/>
        <a:lstStyle/>
        <a:p>
          <a:r>
            <a:rPr lang="fr-FR" sz="2000" dirty="0"/>
            <a:t>Windows server </a:t>
          </a:r>
        </a:p>
      </dgm:t>
    </dgm:pt>
    <dgm:pt modelId="{51068292-901D-4634-80C6-6B1D41CB9A2F}" type="parTrans" cxnId="{95604FC2-4D28-4667-AB8A-5C510ED63A3C}">
      <dgm:prSet/>
      <dgm:spPr/>
      <dgm:t>
        <a:bodyPr/>
        <a:lstStyle/>
        <a:p>
          <a:endParaRPr lang="fr-FR"/>
        </a:p>
      </dgm:t>
    </dgm:pt>
    <dgm:pt modelId="{CCAD8280-A5B5-40CF-AF10-C81081E8B797}" type="sibTrans" cxnId="{95604FC2-4D28-4667-AB8A-5C510ED63A3C}">
      <dgm:prSet/>
      <dgm:spPr/>
      <dgm:t>
        <a:bodyPr/>
        <a:lstStyle/>
        <a:p>
          <a:endParaRPr lang="fr-FR"/>
        </a:p>
      </dgm:t>
    </dgm:pt>
    <dgm:pt modelId="{ED33DADC-2410-4AF1-A904-25AB899468CE}">
      <dgm:prSet phldrT="[Texte]" custT="1"/>
      <dgm:spPr/>
      <dgm:t>
        <a:bodyPr/>
        <a:lstStyle/>
        <a:p>
          <a:r>
            <a:rPr lang="fr-FR" sz="2000" dirty="0"/>
            <a:t>Docker</a:t>
          </a:r>
        </a:p>
      </dgm:t>
    </dgm:pt>
    <dgm:pt modelId="{54393EDA-B328-43C1-958A-A688671932C7}" type="parTrans" cxnId="{DFB8F482-934A-42C4-B9FE-969A0363D8D3}">
      <dgm:prSet/>
      <dgm:spPr/>
    </dgm:pt>
    <dgm:pt modelId="{C5644C37-442C-4127-A70C-C1E2F1830B6B}" type="sibTrans" cxnId="{DFB8F482-934A-42C4-B9FE-969A0363D8D3}">
      <dgm:prSet/>
      <dgm:spPr/>
    </dgm:pt>
    <dgm:pt modelId="{DBD9AF79-0FEF-4820-A9A5-B6B12D667688}" type="pres">
      <dgm:prSet presAssocID="{B496D688-44B7-420F-AE23-416FA32441E8}" presName="Name0" presStyleCnt="0">
        <dgm:presLayoutVars>
          <dgm:dir/>
          <dgm:resizeHandles val="exact"/>
        </dgm:presLayoutVars>
      </dgm:prSet>
      <dgm:spPr/>
    </dgm:pt>
    <dgm:pt modelId="{0A63A7FA-7F00-4857-9580-79AC6A604971}" type="pres">
      <dgm:prSet presAssocID="{B496D688-44B7-420F-AE23-416FA32441E8}" presName="fgShape" presStyleLbl="fgShp" presStyleIdx="0" presStyleCnt="1" custScaleX="583" custScaleY="583"/>
      <dgm:spPr/>
    </dgm:pt>
    <dgm:pt modelId="{5808CA96-B3B3-4A46-852A-8319D8E66774}" type="pres">
      <dgm:prSet presAssocID="{B496D688-44B7-420F-AE23-416FA32441E8}" presName="linComp" presStyleCnt="0"/>
      <dgm:spPr/>
    </dgm:pt>
    <dgm:pt modelId="{792DFE8F-788D-4238-9246-5F69A3B82DA9}" type="pres">
      <dgm:prSet presAssocID="{6EDAEC81-AD53-4650-8803-8137B9326A71}" presName="compNode" presStyleCnt="0"/>
      <dgm:spPr/>
    </dgm:pt>
    <dgm:pt modelId="{2DE5E54C-3CC4-4E6C-84E0-B1ECF1CBDAB5}" type="pres">
      <dgm:prSet presAssocID="{6EDAEC81-AD53-4650-8803-8137B9326A71}" presName="bkgdShape" presStyleLbl="node1" presStyleIdx="0" presStyleCnt="2"/>
      <dgm:spPr/>
    </dgm:pt>
    <dgm:pt modelId="{3707ED17-E545-4907-B981-58B5BFD81C2C}" type="pres">
      <dgm:prSet presAssocID="{6EDAEC81-AD53-4650-8803-8137B9326A71}" presName="nodeTx" presStyleLbl="node1" presStyleIdx="0" presStyleCnt="2">
        <dgm:presLayoutVars>
          <dgm:bulletEnabled val="1"/>
        </dgm:presLayoutVars>
      </dgm:prSet>
      <dgm:spPr/>
    </dgm:pt>
    <dgm:pt modelId="{AF9BF6BA-1868-46CE-A1D4-EAA574E12DC9}" type="pres">
      <dgm:prSet presAssocID="{6EDAEC81-AD53-4650-8803-8137B9326A71}" presName="invisiNode" presStyleLbl="node1" presStyleIdx="0" presStyleCnt="2"/>
      <dgm:spPr/>
    </dgm:pt>
    <dgm:pt modelId="{692E085B-7C8E-4AB4-845A-7F6D25298FE7}" type="pres">
      <dgm:prSet presAssocID="{6EDAEC81-AD53-4650-8803-8137B9326A71}" presName="imagNode" presStyleLbl="fgImgPlace1" presStyleIdx="0" presStyleCnt="2"/>
      <dgm:spPr>
        <a:blipFill>
          <a:blip xmlns:r="http://schemas.openxmlformats.org/officeDocument/2006/relationships" r:embed="rId1">
            <a:extLst>
              <a:ext uri="{28A0092B-C50C-407E-A947-70E740481C1C}">
                <a14:useLocalDpi xmlns:a14="http://schemas.microsoft.com/office/drawing/2010/main" val="0"/>
              </a:ext>
            </a:extLst>
          </a:blip>
          <a:srcRect/>
          <a:stretch>
            <a:fillRect t="-14000" b="-14000"/>
          </a:stretch>
        </a:blipFill>
      </dgm:spPr>
    </dgm:pt>
    <dgm:pt modelId="{85F7551C-4ED6-4C74-99DD-9250E79844A8}" type="pres">
      <dgm:prSet presAssocID="{52B8F87C-08DC-4499-92B2-B9E5297FCC5F}" presName="sibTrans" presStyleLbl="sibTrans2D1" presStyleIdx="0" presStyleCnt="0"/>
      <dgm:spPr/>
    </dgm:pt>
    <dgm:pt modelId="{75DB44D3-CC80-4298-B05F-30EF2A78141E}" type="pres">
      <dgm:prSet presAssocID="{034EF4BC-71B4-4194-93D4-8B62D8EED111}" presName="compNode" presStyleCnt="0"/>
      <dgm:spPr/>
    </dgm:pt>
    <dgm:pt modelId="{764E41AC-9691-474F-9655-2F9E37D0C307}" type="pres">
      <dgm:prSet presAssocID="{034EF4BC-71B4-4194-93D4-8B62D8EED111}" presName="bkgdShape" presStyleLbl="node1" presStyleIdx="1" presStyleCnt="2"/>
      <dgm:spPr/>
    </dgm:pt>
    <dgm:pt modelId="{B87B3570-EB3E-453E-9969-A9C90BD96664}" type="pres">
      <dgm:prSet presAssocID="{034EF4BC-71B4-4194-93D4-8B62D8EED111}" presName="nodeTx" presStyleLbl="node1" presStyleIdx="1" presStyleCnt="2">
        <dgm:presLayoutVars>
          <dgm:bulletEnabled val="1"/>
        </dgm:presLayoutVars>
      </dgm:prSet>
      <dgm:spPr/>
    </dgm:pt>
    <dgm:pt modelId="{FA8649CC-5D84-4F5F-9FC4-4D610C54637A}" type="pres">
      <dgm:prSet presAssocID="{034EF4BC-71B4-4194-93D4-8B62D8EED111}" presName="invisiNode" presStyleLbl="node1" presStyleIdx="1" presStyleCnt="2"/>
      <dgm:spPr/>
    </dgm:pt>
    <dgm:pt modelId="{89A96738-A63D-4A31-B9ED-4D4AF0CF01FF}" type="pres">
      <dgm:prSet presAssocID="{034EF4BC-71B4-4194-93D4-8B62D8EED111}" presName="imagNode" presStyleLbl="fgImgPlace1" presStyleIdx="1" presStyleCnt="2"/>
      <dgm:spPr>
        <a:blipFill>
          <a:blip xmlns:r="http://schemas.openxmlformats.org/officeDocument/2006/relationships" r:embed="rId2">
            <a:extLst>
              <a:ext uri="{28A0092B-C50C-407E-A947-70E740481C1C}">
                <a14:useLocalDpi xmlns:a14="http://schemas.microsoft.com/office/drawing/2010/main" val="0"/>
              </a:ext>
            </a:extLst>
          </a:blip>
          <a:srcRect/>
          <a:stretch>
            <a:fillRect t="-18000" b="-18000"/>
          </a:stretch>
        </a:blipFill>
      </dgm:spPr>
    </dgm:pt>
  </dgm:ptLst>
  <dgm:cxnLst>
    <dgm:cxn modelId="{0D3C610F-F89D-4D29-9165-B662F23DE299}" type="presOf" srcId="{52B8F87C-08DC-4499-92B2-B9E5297FCC5F}" destId="{85F7551C-4ED6-4C74-99DD-9250E79844A8}" srcOrd="0" destOrd="0" presId="urn:microsoft.com/office/officeart/2005/8/layout/hList7"/>
    <dgm:cxn modelId="{6D26A911-F337-4D24-874B-168FB2D2353F}" type="presOf" srcId="{034EF4BC-71B4-4194-93D4-8B62D8EED111}" destId="{B87B3570-EB3E-453E-9969-A9C90BD96664}" srcOrd="1" destOrd="0" presId="urn:microsoft.com/office/officeart/2005/8/layout/hList7"/>
    <dgm:cxn modelId="{96227317-533B-4523-8F4B-8C8B025B7B07}" type="presOf" srcId="{5343BDB9-14E1-4AA6-A06C-D07CAD32A1E3}" destId="{B87B3570-EB3E-453E-9969-A9C90BD96664}" srcOrd="1" destOrd="2" presId="urn:microsoft.com/office/officeart/2005/8/layout/hList7"/>
    <dgm:cxn modelId="{C85C5F22-871A-46F6-8DDF-69B2B31A7909}" srcId="{034EF4BC-71B4-4194-93D4-8B62D8EED111}" destId="{5343BDB9-14E1-4AA6-A06C-D07CAD32A1E3}" srcOrd="1" destOrd="0" parTransId="{319D90CF-73AA-4A16-AC3C-03A6AC496C6E}" sibTransId="{B2BCE06A-AE2C-4AC1-8C9D-6C1AC0106DF6}"/>
    <dgm:cxn modelId="{00EC7523-4B6A-44B8-AD63-646A40CEABFD}" type="presOf" srcId="{240D89D1-4EBC-4247-8B90-B6551C7A2165}" destId="{2DE5E54C-3CC4-4E6C-84E0-B1ECF1CBDAB5}" srcOrd="0" destOrd="3" presId="urn:microsoft.com/office/officeart/2005/8/layout/hList7"/>
    <dgm:cxn modelId="{78600625-8AD7-48CA-8B60-3485BB3EBE00}" type="presOf" srcId="{15A5E9AE-A586-4609-AAAC-939F50CA5A56}" destId="{3707ED17-E545-4907-B981-58B5BFD81C2C}" srcOrd="1" destOrd="5" presId="urn:microsoft.com/office/officeart/2005/8/layout/hList7"/>
    <dgm:cxn modelId="{1897083C-244A-4F78-BC82-39ED30F65EA5}" type="presOf" srcId="{38AE8999-B703-48D4-B121-5A7C2B9DF38C}" destId="{3707ED17-E545-4907-B981-58B5BFD81C2C}" srcOrd="1" destOrd="4" presId="urn:microsoft.com/office/officeart/2005/8/layout/hList7"/>
    <dgm:cxn modelId="{E6FE325B-CFBE-4FFC-BE2B-FE3DF3B7EB4F}" type="presOf" srcId="{EA13222F-7CE4-40E5-AED8-EAAF85986BC8}" destId="{B87B3570-EB3E-453E-9969-A9C90BD96664}" srcOrd="1" destOrd="3" presId="urn:microsoft.com/office/officeart/2005/8/layout/hList7"/>
    <dgm:cxn modelId="{8B0BFC5B-D7C0-40E6-A398-EBAC5733982E}" type="presOf" srcId="{38AE8999-B703-48D4-B121-5A7C2B9DF38C}" destId="{2DE5E54C-3CC4-4E6C-84E0-B1ECF1CBDAB5}" srcOrd="0" destOrd="4" presId="urn:microsoft.com/office/officeart/2005/8/layout/hList7"/>
    <dgm:cxn modelId="{7272775F-589D-4E5C-903D-3B37C51A0C75}" type="presOf" srcId="{EA13222F-7CE4-40E5-AED8-EAAF85986BC8}" destId="{764E41AC-9691-474F-9655-2F9E37D0C307}" srcOrd="0" destOrd="3" presId="urn:microsoft.com/office/officeart/2005/8/layout/hList7"/>
    <dgm:cxn modelId="{DCE1EB61-28D8-4E4D-AC60-4CE2E0D6C81F}" type="presOf" srcId="{6EDAEC81-AD53-4650-8803-8137B9326A71}" destId="{2DE5E54C-3CC4-4E6C-84E0-B1ECF1CBDAB5}" srcOrd="0" destOrd="0" presId="urn:microsoft.com/office/officeart/2005/8/layout/hList7"/>
    <dgm:cxn modelId="{D8EDFF45-82B3-4FB4-8D11-FFAF886E6692}" type="presOf" srcId="{034EF4BC-71B4-4194-93D4-8B62D8EED111}" destId="{764E41AC-9691-474F-9655-2F9E37D0C307}" srcOrd="0" destOrd="0" presId="urn:microsoft.com/office/officeart/2005/8/layout/hList7"/>
    <dgm:cxn modelId="{B629B96E-5F82-4D7B-A9DA-9E589B763469}" type="presOf" srcId="{ED33DADC-2410-4AF1-A904-25AB899468CE}" destId="{3707ED17-E545-4907-B981-58B5BFD81C2C}" srcOrd="1" destOrd="2" presId="urn:microsoft.com/office/officeart/2005/8/layout/hList7"/>
    <dgm:cxn modelId="{A9B1FC6E-66FA-4F8D-871E-EEEB7882B710}" type="presOf" srcId="{240D89D1-4EBC-4247-8B90-B6551C7A2165}" destId="{3707ED17-E545-4907-B981-58B5BFD81C2C}" srcOrd="1" destOrd="3" presId="urn:microsoft.com/office/officeart/2005/8/layout/hList7"/>
    <dgm:cxn modelId="{3A22C172-426C-41F3-8381-762C5D9AD8EB}" type="presOf" srcId="{FCFC13C2-3A20-4E63-9FD8-4CD32C483D62}" destId="{B87B3570-EB3E-453E-9969-A9C90BD96664}" srcOrd="1" destOrd="1" presId="urn:microsoft.com/office/officeart/2005/8/layout/hList7"/>
    <dgm:cxn modelId="{2CC26F81-35EE-4FCA-AE7F-B188716BD072}" srcId="{034EF4BC-71B4-4194-93D4-8B62D8EED111}" destId="{EA13222F-7CE4-40E5-AED8-EAAF85986BC8}" srcOrd="2" destOrd="0" parTransId="{AB3761C9-8999-48E3-8209-FBDE9E093468}" sibTransId="{D19F488D-50A2-439B-A4E3-6E4006FB7B08}"/>
    <dgm:cxn modelId="{DFB8F482-934A-42C4-B9FE-969A0363D8D3}" srcId="{6EDAEC81-AD53-4650-8803-8137B9326A71}" destId="{ED33DADC-2410-4AF1-A904-25AB899468CE}" srcOrd="1" destOrd="0" parTransId="{54393EDA-B328-43C1-958A-A688671932C7}" sibTransId="{C5644C37-442C-4127-A70C-C1E2F1830B6B}"/>
    <dgm:cxn modelId="{8CB60090-AE9D-473E-AB25-BA91B8E587FF}" type="presOf" srcId="{FCFC13C2-3A20-4E63-9FD8-4CD32C483D62}" destId="{764E41AC-9691-474F-9655-2F9E37D0C307}" srcOrd="0" destOrd="1" presId="urn:microsoft.com/office/officeart/2005/8/layout/hList7"/>
    <dgm:cxn modelId="{81980896-3299-4677-84AC-A78E51DB9CCC}" srcId="{B496D688-44B7-420F-AE23-416FA32441E8}" destId="{6EDAEC81-AD53-4650-8803-8137B9326A71}" srcOrd="0" destOrd="0" parTransId="{629AEB7C-D1B5-4F0B-B7F8-6A5C35B4D953}" sibTransId="{52B8F87C-08DC-4499-92B2-B9E5297FCC5F}"/>
    <dgm:cxn modelId="{57E36A99-6A87-422F-AFFE-245A729D0BF2}" type="presOf" srcId="{ED33DADC-2410-4AF1-A904-25AB899468CE}" destId="{2DE5E54C-3CC4-4E6C-84E0-B1ECF1CBDAB5}" srcOrd="0" destOrd="2" presId="urn:microsoft.com/office/officeart/2005/8/layout/hList7"/>
    <dgm:cxn modelId="{9157B2AA-B066-4E54-9B65-E252FA4794B0}" srcId="{6EDAEC81-AD53-4650-8803-8137B9326A71}" destId="{15A5E9AE-A586-4609-AAAC-939F50CA5A56}" srcOrd="4" destOrd="0" parTransId="{FE0455D9-D49C-4CB0-AB42-0EEEC97B9EAF}" sibTransId="{D004C0DE-6FBD-49D8-B373-1C5DC1C2D58E}"/>
    <dgm:cxn modelId="{8426DAB5-5891-414E-A8FA-F93C9D95AE6E}" type="presOf" srcId="{B496D688-44B7-420F-AE23-416FA32441E8}" destId="{DBD9AF79-0FEF-4820-A9A5-B6B12D667688}" srcOrd="0" destOrd="0" presId="urn:microsoft.com/office/officeart/2005/8/layout/hList7"/>
    <dgm:cxn modelId="{31B7B9C0-8841-4571-9DF6-0F06314A1C7A}" srcId="{B496D688-44B7-420F-AE23-416FA32441E8}" destId="{034EF4BC-71B4-4194-93D4-8B62D8EED111}" srcOrd="1" destOrd="0" parTransId="{6FBA660A-402B-4C94-AAD4-60F8B3CD457C}" sibTransId="{57919B7F-8EF4-4BD7-A0E8-D0F94A9FD108}"/>
    <dgm:cxn modelId="{95604FC2-4D28-4667-AB8A-5C510ED63A3C}" srcId="{6EDAEC81-AD53-4650-8803-8137B9326A71}" destId="{240D89D1-4EBC-4247-8B90-B6551C7A2165}" srcOrd="2" destOrd="0" parTransId="{51068292-901D-4634-80C6-6B1D41CB9A2F}" sibTransId="{CCAD8280-A5B5-40CF-AF10-C81081E8B797}"/>
    <dgm:cxn modelId="{7474BCC6-8141-4774-9F50-E423442E3FBB}" srcId="{6EDAEC81-AD53-4650-8803-8137B9326A71}" destId="{38AE8999-B703-48D4-B121-5A7C2B9DF38C}" srcOrd="3" destOrd="0" parTransId="{068150BB-A7F8-4BC8-8108-2E8702FA63BA}" sibTransId="{F52ACB50-205D-4F2B-8573-38B6F20AD91C}"/>
    <dgm:cxn modelId="{C17B2DC8-88C1-482A-8664-5690583C288D}" srcId="{6EDAEC81-AD53-4650-8803-8137B9326A71}" destId="{427A7EDE-45B7-405D-AFF0-2781D60BFF21}" srcOrd="0" destOrd="0" parTransId="{6B853B2A-1B13-4430-8FBA-889B143010AD}" sibTransId="{D89C5FE2-9DA1-4B47-A662-33048127DF07}"/>
    <dgm:cxn modelId="{629E42C8-35A2-49D0-8118-206D770470BD}" type="presOf" srcId="{427A7EDE-45B7-405D-AFF0-2781D60BFF21}" destId="{2DE5E54C-3CC4-4E6C-84E0-B1ECF1CBDAB5}" srcOrd="0" destOrd="1" presId="urn:microsoft.com/office/officeart/2005/8/layout/hList7"/>
    <dgm:cxn modelId="{CF714ACE-CF0D-4FC5-8EEA-DC39A5DC987F}" srcId="{034EF4BC-71B4-4194-93D4-8B62D8EED111}" destId="{FCFC13C2-3A20-4E63-9FD8-4CD32C483D62}" srcOrd="0" destOrd="0" parTransId="{0633CC28-B474-41E3-A4BD-C9539E31E41E}" sibTransId="{BF8E2BBE-0EC7-4E9A-8C42-0A629A76EA66}"/>
    <dgm:cxn modelId="{3DF3C3DA-022C-4627-8CA0-9031CED91457}" type="presOf" srcId="{15A5E9AE-A586-4609-AAAC-939F50CA5A56}" destId="{2DE5E54C-3CC4-4E6C-84E0-B1ECF1CBDAB5}" srcOrd="0" destOrd="5" presId="urn:microsoft.com/office/officeart/2005/8/layout/hList7"/>
    <dgm:cxn modelId="{5EEB7CE5-07E2-49B5-B142-DF404CE6DC73}" type="presOf" srcId="{6EDAEC81-AD53-4650-8803-8137B9326A71}" destId="{3707ED17-E545-4907-B981-58B5BFD81C2C}" srcOrd="1" destOrd="0" presId="urn:microsoft.com/office/officeart/2005/8/layout/hList7"/>
    <dgm:cxn modelId="{A2D005EC-A392-4878-B4AC-B6C075815264}" type="presOf" srcId="{427A7EDE-45B7-405D-AFF0-2781D60BFF21}" destId="{3707ED17-E545-4907-B981-58B5BFD81C2C}" srcOrd="1" destOrd="1" presId="urn:microsoft.com/office/officeart/2005/8/layout/hList7"/>
    <dgm:cxn modelId="{5BBCF4F1-2402-4262-84B7-312CDC657A6E}" type="presOf" srcId="{5343BDB9-14E1-4AA6-A06C-D07CAD32A1E3}" destId="{764E41AC-9691-474F-9655-2F9E37D0C307}" srcOrd="0" destOrd="2" presId="urn:microsoft.com/office/officeart/2005/8/layout/hList7"/>
    <dgm:cxn modelId="{10F4CA12-CC52-4342-8AED-4C2CB2B24C96}" type="presParOf" srcId="{DBD9AF79-0FEF-4820-A9A5-B6B12D667688}" destId="{0A63A7FA-7F00-4857-9580-79AC6A604971}" srcOrd="0" destOrd="0" presId="urn:microsoft.com/office/officeart/2005/8/layout/hList7"/>
    <dgm:cxn modelId="{F15E2C8C-1366-4465-B82E-C9E5AE56B556}" type="presParOf" srcId="{DBD9AF79-0FEF-4820-A9A5-B6B12D667688}" destId="{5808CA96-B3B3-4A46-852A-8319D8E66774}" srcOrd="1" destOrd="0" presId="urn:microsoft.com/office/officeart/2005/8/layout/hList7"/>
    <dgm:cxn modelId="{D3553352-860A-4A72-A67E-0E7BBEF999B5}" type="presParOf" srcId="{5808CA96-B3B3-4A46-852A-8319D8E66774}" destId="{792DFE8F-788D-4238-9246-5F69A3B82DA9}" srcOrd="0" destOrd="0" presId="urn:microsoft.com/office/officeart/2005/8/layout/hList7"/>
    <dgm:cxn modelId="{01CE413D-07E8-4DCC-92C6-CB08DFADFA04}" type="presParOf" srcId="{792DFE8F-788D-4238-9246-5F69A3B82DA9}" destId="{2DE5E54C-3CC4-4E6C-84E0-B1ECF1CBDAB5}" srcOrd="0" destOrd="0" presId="urn:microsoft.com/office/officeart/2005/8/layout/hList7"/>
    <dgm:cxn modelId="{502C3DD8-936E-457B-BD21-3D316F98C003}" type="presParOf" srcId="{792DFE8F-788D-4238-9246-5F69A3B82DA9}" destId="{3707ED17-E545-4907-B981-58B5BFD81C2C}" srcOrd="1" destOrd="0" presId="urn:microsoft.com/office/officeart/2005/8/layout/hList7"/>
    <dgm:cxn modelId="{D50462DE-21E6-48F8-BFE9-FDE39118526C}" type="presParOf" srcId="{792DFE8F-788D-4238-9246-5F69A3B82DA9}" destId="{AF9BF6BA-1868-46CE-A1D4-EAA574E12DC9}" srcOrd="2" destOrd="0" presId="urn:microsoft.com/office/officeart/2005/8/layout/hList7"/>
    <dgm:cxn modelId="{1D3C8C12-FBE8-4BB7-8018-1AE98588D47A}" type="presParOf" srcId="{792DFE8F-788D-4238-9246-5F69A3B82DA9}" destId="{692E085B-7C8E-4AB4-845A-7F6D25298FE7}" srcOrd="3" destOrd="0" presId="urn:microsoft.com/office/officeart/2005/8/layout/hList7"/>
    <dgm:cxn modelId="{001154C4-2D51-4DE7-AFEB-A6FFBB5335D7}" type="presParOf" srcId="{5808CA96-B3B3-4A46-852A-8319D8E66774}" destId="{85F7551C-4ED6-4C74-99DD-9250E79844A8}" srcOrd="1" destOrd="0" presId="urn:microsoft.com/office/officeart/2005/8/layout/hList7"/>
    <dgm:cxn modelId="{735A12C1-0B5E-46D5-9FEB-44DEEBD751FC}" type="presParOf" srcId="{5808CA96-B3B3-4A46-852A-8319D8E66774}" destId="{75DB44D3-CC80-4298-B05F-30EF2A78141E}" srcOrd="2" destOrd="0" presId="urn:microsoft.com/office/officeart/2005/8/layout/hList7"/>
    <dgm:cxn modelId="{E87D6739-7FD8-423F-ADF4-CB6EB665DD72}" type="presParOf" srcId="{75DB44D3-CC80-4298-B05F-30EF2A78141E}" destId="{764E41AC-9691-474F-9655-2F9E37D0C307}" srcOrd="0" destOrd="0" presId="urn:microsoft.com/office/officeart/2005/8/layout/hList7"/>
    <dgm:cxn modelId="{6A0A2F5C-F243-4F95-8C7F-C3B81C37CBCF}" type="presParOf" srcId="{75DB44D3-CC80-4298-B05F-30EF2A78141E}" destId="{B87B3570-EB3E-453E-9969-A9C90BD96664}" srcOrd="1" destOrd="0" presId="urn:microsoft.com/office/officeart/2005/8/layout/hList7"/>
    <dgm:cxn modelId="{67F18DAB-0F24-45A4-8E1D-AB193D017883}" type="presParOf" srcId="{75DB44D3-CC80-4298-B05F-30EF2A78141E}" destId="{FA8649CC-5D84-4F5F-9FC4-4D610C54637A}" srcOrd="2" destOrd="0" presId="urn:microsoft.com/office/officeart/2005/8/layout/hList7"/>
    <dgm:cxn modelId="{0F51F58D-38EA-4A95-9669-5706CE3E0F3F}" type="presParOf" srcId="{75DB44D3-CC80-4298-B05F-30EF2A78141E}" destId="{89A96738-A63D-4A31-B9ED-4D4AF0CF01FF}" srcOrd="3" destOrd="0" presId="urn:microsoft.com/office/officeart/2005/8/layout/hList7"/>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DB1AD7-0EB3-4399-B36F-0AA1F9E9F49D}">
      <dsp:nvSpPr>
        <dsp:cNvPr id="0" name=""/>
        <dsp:cNvSpPr/>
      </dsp:nvSpPr>
      <dsp:spPr>
        <a:xfrm rot="5400000">
          <a:off x="-230789" y="234431"/>
          <a:ext cx="1538598" cy="1077019"/>
        </a:xfrm>
        <a:prstGeom prst="chevron">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fr-FR" sz="1400" kern="1200" dirty="0"/>
            <a:t>Packer</a:t>
          </a:r>
          <a:endParaRPr lang="fr-FR" sz="1300" kern="1200" dirty="0"/>
        </a:p>
      </dsp:txBody>
      <dsp:txXfrm rot="-5400000">
        <a:off x="1" y="542152"/>
        <a:ext cx="1077019" cy="461579"/>
      </dsp:txXfrm>
    </dsp:sp>
    <dsp:sp modelId="{5753BB7E-97A3-4F69-9201-A53A6709012B}">
      <dsp:nvSpPr>
        <dsp:cNvPr id="0" name=""/>
        <dsp:cNvSpPr/>
      </dsp:nvSpPr>
      <dsp:spPr>
        <a:xfrm rot="5400000">
          <a:off x="3581764" y="-2501104"/>
          <a:ext cx="1000089" cy="6009580"/>
        </a:xfrm>
        <a:prstGeom prst="round2SameRect">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fr-FR" sz="1200" kern="1200" dirty="0"/>
            <a:t>Pourquoi faire ?</a:t>
          </a:r>
        </a:p>
        <a:p>
          <a:pPr marL="114300" lvl="1" indent="-114300" algn="l" defTabSz="533400">
            <a:lnSpc>
              <a:spcPct val="90000"/>
            </a:lnSpc>
            <a:spcBef>
              <a:spcPct val="0"/>
            </a:spcBef>
            <a:spcAft>
              <a:spcPct val="15000"/>
            </a:spcAft>
            <a:buChar char="•"/>
          </a:pPr>
          <a:r>
            <a:rPr lang="fr-FR" sz="1200" kern="1200" dirty="0"/>
            <a:t>Le langage</a:t>
          </a:r>
        </a:p>
        <a:p>
          <a:pPr marL="114300" lvl="1" indent="-114300" algn="l" defTabSz="533400">
            <a:lnSpc>
              <a:spcPct val="90000"/>
            </a:lnSpc>
            <a:spcBef>
              <a:spcPct val="0"/>
            </a:spcBef>
            <a:spcAft>
              <a:spcPct val="15000"/>
            </a:spcAft>
            <a:buChar char="•"/>
          </a:pPr>
          <a:r>
            <a:rPr lang="fr-FR" sz="1200" kern="1200" dirty="0"/>
            <a:t>Terminologie</a:t>
          </a:r>
        </a:p>
        <a:p>
          <a:pPr marL="114300" lvl="1" indent="-114300" algn="l" defTabSz="533400">
            <a:lnSpc>
              <a:spcPct val="90000"/>
            </a:lnSpc>
            <a:spcBef>
              <a:spcPct val="0"/>
            </a:spcBef>
            <a:spcAft>
              <a:spcPct val="15000"/>
            </a:spcAft>
            <a:buChar char="•"/>
          </a:pPr>
          <a:r>
            <a:rPr lang="fr-FR" sz="1200" kern="1200" dirty="0"/>
            <a:t>Installation</a:t>
          </a:r>
        </a:p>
        <a:p>
          <a:pPr marL="114300" lvl="1" indent="-114300" algn="l" defTabSz="533400">
            <a:lnSpc>
              <a:spcPct val="90000"/>
            </a:lnSpc>
            <a:spcBef>
              <a:spcPct val="0"/>
            </a:spcBef>
            <a:spcAft>
              <a:spcPct val="15000"/>
            </a:spcAft>
            <a:buChar char="•"/>
          </a:pPr>
          <a:r>
            <a:rPr lang="fr-FR" sz="1200" kern="1200" dirty="0"/>
            <a:t>Que faire avec…</a:t>
          </a:r>
        </a:p>
      </dsp:txBody>
      <dsp:txXfrm rot="-5400000">
        <a:off x="1077019" y="52461"/>
        <a:ext cx="5960760" cy="902449"/>
      </dsp:txXfrm>
    </dsp:sp>
    <dsp:sp modelId="{AEB3CE2F-DF40-4B07-A721-59F735DBF5FA}">
      <dsp:nvSpPr>
        <dsp:cNvPr id="0" name=""/>
        <dsp:cNvSpPr/>
      </dsp:nvSpPr>
      <dsp:spPr>
        <a:xfrm rot="5400000">
          <a:off x="-230789" y="1578356"/>
          <a:ext cx="1538598" cy="1077019"/>
        </a:xfrm>
        <a:prstGeom prst="chevron">
          <a:avLst/>
        </a:prstGeom>
        <a:solidFill>
          <a:schemeClr val="accent4">
            <a:hueOff val="-2232385"/>
            <a:satOff val="13449"/>
            <a:lumOff val="1078"/>
            <a:alphaOff val="0"/>
          </a:schemeClr>
        </a:solidFill>
        <a:ln w="25400" cap="flat" cmpd="sng" algn="ctr">
          <a:solidFill>
            <a:schemeClr val="accent4">
              <a:hueOff val="-2232385"/>
              <a:satOff val="13449"/>
              <a:lumOff val="1078"/>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fr-FR" sz="1400" kern="1200" dirty="0" err="1"/>
            <a:t>Terraform</a:t>
          </a:r>
          <a:endParaRPr lang="fr-FR" sz="1400" kern="1200" dirty="0"/>
        </a:p>
      </dsp:txBody>
      <dsp:txXfrm rot="-5400000">
        <a:off x="1" y="1886077"/>
        <a:ext cx="1077019" cy="461579"/>
      </dsp:txXfrm>
    </dsp:sp>
    <dsp:sp modelId="{F4877937-C924-48F2-9645-4167744C6A7D}">
      <dsp:nvSpPr>
        <dsp:cNvPr id="0" name=""/>
        <dsp:cNvSpPr/>
      </dsp:nvSpPr>
      <dsp:spPr>
        <a:xfrm rot="5400000">
          <a:off x="3581764" y="-1157179"/>
          <a:ext cx="1000089" cy="6009580"/>
        </a:xfrm>
        <a:prstGeom prst="round2SameRect">
          <a:avLst/>
        </a:prstGeom>
        <a:solidFill>
          <a:schemeClr val="lt1">
            <a:alpha val="90000"/>
            <a:hueOff val="0"/>
            <a:satOff val="0"/>
            <a:lumOff val="0"/>
            <a:alphaOff val="0"/>
          </a:schemeClr>
        </a:solidFill>
        <a:ln w="25400" cap="flat" cmpd="sng" algn="ctr">
          <a:solidFill>
            <a:schemeClr val="accent4">
              <a:hueOff val="-2232385"/>
              <a:satOff val="13449"/>
              <a:lumOff val="107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8016" tIns="11430" rIns="11430" bIns="11430" numCol="1" spcCol="1270" anchor="ctr" anchorCtr="0">
          <a:noAutofit/>
        </a:bodyPr>
        <a:lstStyle/>
        <a:p>
          <a:pPr marL="171450" lvl="1" indent="-171450" algn="l" defTabSz="800100">
            <a:lnSpc>
              <a:spcPct val="90000"/>
            </a:lnSpc>
            <a:spcBef>
              <a:spcPct val="0"/>
            </a:spcBef>
            <a:spcAft>
              <a:spcPct val="15000"/>
            </a:spcAft>
            <a:buChar char="•"/>
          </a:pPr>
          <a:r>
            <a:rPr lang="fr-FR" sz="1800" kern="1200" dirty="0"/>
            <a:t>C’est quoi ?</a:t>
          </a:r>
        </a:p>
        <a:p>
          <a:pPr marL="171450" lvl="1" indent="-171450" algn="l" defTabSz="800100">
            <a:lnSpc>
              <a:spcPct val="90000"/>
            </a:lnSpc>
            <a:spcBef>
              <a:spcPct val="0"/>
            </a:spcBef>
            <a:spcAft>
              <a:spcPct val="15000"/>
            </a:spcAft>
            <a:buChar char="•"/>
          </a:pPr>
          <a:r>
            <a:rPr lang="fr-FR" sz="1800" kern="1200" dirty="0"/>
            <a:t>Langage</a:t>
          </a:r>
        </a:p>
      </dsp:txBody>
      <dsp:txXfrm rot="-5400000">
        <a:off x="1077019" y="1396386"/>
        <a:ext cx="5960760" cy="902449"/>
      </dsp:txXfrm>
    </dsp:sp>
    <dsp:sp modelId="{51608086-DB24-4E98-832A-9A1CE2B5E3F8}">
      <dsp:nvSpPr>
        <dsp:cNvPr id="0" name=""/>
        <dsp:cNvSpPr/>
      </dsp:nvSpPr>
      <dsp:spPr>
        <a:xfrm rot="5400000">
          <a:off x="-230789" y="2922281"/>
          <a:ext cx="1538598" cy="1077019"/>
        </a:xfrm>
        <a:prstGeom prst="chevron">
          <a:avLst/>
        </a:prstGeom>
        <a:solidFill>
          <a:schemeClr val="accent4">
            <a:hueOff val="-4464770"/>
            <a:satOff val="26899"/>
            <a:lumOff val="2156"/>
            <a:alphaOff val="0"/>
          </a:schemeClr>
        </a:solidFill>
        <a:ln w="25400" cap="flat" cmpd="sng" algn="ctr">
          <a:solidFill>
            <a:schemeClr val="accent4">
              <a:hueOff val="-4464770"/>
              <a:satOff val="26899"/>
              <a:lumOff val="2156"/>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fr-FR" sz="1200" kern="1200" dirty="0"/>
            <a:t>Démonstrations</a:t>
          </a:r>
        </a:p>
      </dsp:txBody>
      <dsp:txXfrm rot="-5400000">
        <a:off x="1" y="3230002"/>
        <a:ext cx="1077019" cy="461579"/>
      </dsp:txXfrm>
    </dsp:sp>
    <dsp:sp modelId="{C127FFBF-BD69-452F-A331-AF786208B881}">
      <dsp:nvSpPr>
        <dsp:cNvPr id="0" name=""/>
        <dsp:cNvSpPr/>
      </dsp:nvSpPr>
      <dsp:spPr>
        <a:xfrm rot="5400000">
          <a:off x="3581764" y="186745"/>
          <a:ext cx="1000089" cy="6009580"/>
        </a:xfrm>
        <a:prstGeom prst="round2SameRect">
          <a:avLst/>
        </a:prstGeom>
        <a:solidFill>
          <a:schemeClr val="lt1">
            <a:alpha val="90000"/>
            <a:hueOff val="0"/>
            <a:satOff val="0"/>
            <a:lumOff val="0"/>
            <a:alphaOff val="0"/>
          </a:schemeClr>
        </a:solidFill>
        <a:ln w="25400" cap="flat" cmpd="sng" algn="ctr">
          <a:solidFill>
            <a:schemeClr val="accent4">
              <a:hueOff val="-4464770"/>
              <a:satOff val="26899"/>
              <a:lumOff val="215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8016" tIns="11430" rIns="11430" bIns="11430" numCol="1" spcCol="1270" anchor="ctr" anchorCtr="0">
          <a:noAutofit/>
        </a:bodyPr>
        <a:lstStyle/>
        <a:p>
          <a:pPr marL="171450" lvl="1" indent="-171450" algn="l" defTabSz="800100">
            <a:lnSpc>
              <a:spcPct val="90000"/>
            </a:lnSpc>
            <a:spcBef>
              <a:spcPct val="0"/>
            </a:spcBef>
            <a:spcAft>
              <a:spcPct val="15000"/>
            </a:spcAft>
            <a:buChar char="•"/>
          </a:pPr>
          <a:r>
            <a:rPr lang="fr-FR" sz="1800" kern="1200" dirty="0"/>
            <a:t>Packer </a:t>
          </a:r>
          <a:r>
            <a:rPr lang="fr-FR" sz="1800" kern="1200" dirty="0" err="1"/>
            <a:t>Appliances</a:t>
          </a:r>
          <a:r>
            <a:rPr lang="fr-FR" sz="1800" kern="1200" dirty="0"/>
            <a:t> </a:t>
          </a:r>
        </a:p>
        <a:p>
          <a:pPr marL="171450" lvl="1" indent="-171450" algn="l" defTabSz="800100">
            <a:lnSpc>
              <a:spcPct val="90000"/>
            </a:lnSpc>
            <a:spcBef>
              <a:spcPct val="0"/>
            </a:spcBef>
            <a:spcAft>
              <a:spcPct val="15000"/>
            </a:spcAft>
            <a:buChar char="•"/>
          </a:pPr>
          <a:r>
            <a:rPr lang="fr-FR" sz="1800" kern="1200" dirty="0"/>
            <a:t>Packer </a:t>
          </a:r>
          <a:r>
            <a:rPr lang="fr-FR" sz="1800" kern="1200" dirty="0" err="1"/>
            <a:t>Templates</a:t>
          </a:r>
          <a:endParaRPr lang="fr-FR" sz="1800" kern="1200" dirty="0"/>
        </a:p>
        <a:p>
          <a:pPr marL="171450" lvl="1" indent="-171450" algn="l" defTabSz="800100">
            <a:lnSpc>
              <a:spcPct val="90000"/>
            </a:lnSpc>
            <a:spcBef>
              <a:spcPct val="0"/>
            </a:spcBef>
            <a:spcAft>
              <a:spcPct val="15000"/>
            </a:spcAft>
            <a:buChar char="•"/>
          </a:pPr>
          <a:r>
            <a:rPr lang="fr-FR" sz="1800" kern="1200" dirty="0" err="1"/>
            <a:t>Terraform</a:t>
          </a:r>
          <a:endParaRPr lang="fr-FR" sz="1800" kern="1200" dirty="0"/>
        </a:p>
      </dsp:txBody>
      <dsp:txXfrm rot="-5400000">
        <a:off x="1077019" y="2740310"/>
        <a:ext cx="5960760" cy="90244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1D0B3D-4ADD-4A37-A131-F08EB51867BD}">
      <dsp:nvSpPr>
        <dsp:cNvPr id="0" name=""/>
        <dsp:cNvSpPr/>
      </dsp:nvSpPr>
      <dsp:spPr>
        <a:xfrm>
          <a:off x="0" y="127000"/>
          <a:ext cx="1904999" cy="1143000"/>
        </a:xfrm>
        <a:prstGeom prst="rect">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sp3d extrusionH="28000" prstMaterial="matte"/>
        </a:bodyPr>
        <a:lstStyle/>
        <a:p>
          <a:pPr marL="0" lvl="0" indent="0" algn="ctr" defTabSz="1200150">
            <a:lnSpc>
              <a:spcPct val="90000"/>
            </a:lnSpc>
            <a:spcBef>
              <a:spcPct val="0"/>
            </a:spcBef>
            <a:spcAft>
              <a:spcPct val="35000"/>
            </a:spcAft>
            <a:buNone/>
          </a:pPr>
          <a:r>
            <a:rPr lang="fr-FR" sz="2700" kern="1200" dirty="0" err="1"/>
            <a:t>Artifacts</a:t>
          </a:r>
          <a:endParaRPr lang="fr-FR" sz="2700" kern="1200" dirty="0"/>
        </a:p>
      </dsp:txBody>
      <dsp:txXfrm>
        <a:off x="0" y="127000"/>
        <a:ext cx="1904999" cy="1143000"/>
      </dsp:txXfrm>
    </dsp:sp>
    <dsp:sp modelId="{FAEE9BFF-27EB-4206-BBFF-D06DDB3E84C7}">
      <dsp:nvSpPr>
        <dsp:cNvPr id="0" name=""/>
        <dsp:cNvSpPr/>
      </dsp:nvSpPr>
      <dsp:spPr>
        <a:xfrm>
          <a:off x="2095500" y="127000"/>
          <a:ext cx="1904999" cy="1143000"/>
        </a:xfrm>
        <a:prstGeom prst="rect">
          <a:avLst/>
        </a:prstGeom>
        <a:solidFill>
          <a:schemeClr val="accent4">
            <a:hueOff val="-744128"/>
            <a:satOff val="4483"/>
            <a:lumOff val="359"/>
            <a:alphaOff val="0"/>
          </a:schemeClr>
        </a:solidFill>
        <a:ln>
          <a:noFill/>
        </a:ln>
        <a:effectLst>
          <a:outerShdw blurRad="40000" dist="23000" dir="5400000" rotWithShape="0">
            <a:srgbClr val="000000">
              <a:alpha val="35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sp3d extrusionH="28000" prstMaterial="matte"/>
        </a:bodyPr>
        <a:lstStyle/>
        <a:p>
          <a:pPr marL="0" lvl="0" indent="0" algn="ctr" defTabSz="1200150">
            <a:lnSpc>
              <a:spcPct val="90000"/>
            </a:lnSpc>
            <a:spcBef>
              <a:spcPct val="0"/>
            </a:spcBef>
            <a:spcAft>
              <a:spcPct val="35000"/>
            </a:spcAft>
            <a:buNone/>
          </a:pPr>
          <a:r>
            <a:rPr lang="fr-FR" sz="2700" kern="1200" dirty="0" err="1"/>
            <a:t>Builds</a:t>
          </a:r>
          <a:endParaRPr lang="fr-FR" sz="2700" kern="1200" dirty="0"/>
        </a:p>
      </dsp:txBody>
      <dsp:txXfrm>
        <a:off x="2095500" y="127000"/>
        <a:ext cx="1904999" cy="1143000"/>
      </dsp:txXfrm>
    </dsp:sp>
    <dsp:sp modelId="{22FE3558-656E-427F-8E91-266D8C14F658}">
      <dsp:nvSpPr>
        <dsp:cNvPr id="0" name=""/>
        <dsp:cNvSpPr/>
      </dsp:nvSpPr>
      <dsp:spPr>
        <a:xfrm>
          <a:off x="4191000" y="127000"/>
          <a:ext cx="1904999" cy="1143000"/>
        </a:xfrm>
        <a:prstGeom prst="rect">
          <a:avLst/>
        </a:prstGeom>
        <a:solidFill>
          <a:schemeClr val="accent4">
            <a:hueOff val="-1488257"/>
            <a:satOff val="8966"/>
            <a:lumOff val="719"/>
            <a:alphaOff val="0"/>
          </a:schemeClr>
        </a:solidFill>
        <a:ln>
          <a:noFill/>
        </a:ln>
        <a:effectLst>
          <a:outerShdw blurRad="40000" dist="23000" dir="5400000" rotWithShape="0">
            <a:srgbClr val="000000">
              <a:alpha val="35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sp3d extrusionH="28000" prstMaterial="matte"/>
        </a:bodyPr>
        <a:lstStyle/>
        <a:p>
          <a:pPr marL="0" lvl="0" indent="0" algn="ctr" defTabSz="1200150">
            <a:lnSpc>
              <a:spcPct val="90000"/>
            </a:lnSpc>
            <a:spcBef>
              <a:spcPct val="0"/>
            </a:spcBef>
            <a:spcAft>
              <a:spcPct val="35000"/>
            </a:spcAft>
            <a:buNone/>
          </a:pPr>
          <a:r>
            <a:rPr lang="fr-FR" sz="2700" kern="1200" dirty="0" err="1"/>
            <a:t>Builders</a:t>
          </a:r>
          <a:endParaRPr lang="fr-FR" sz="2700" kern="1200" dirty="0"/>
        </a:p>
      </dsp:txBody>
      <dsp:txXfrm>
        <a:off x="4191000" y="127000"/>
        <a:ext cx="1904999" cy="1143000"/>
      </dsp:txXfrm>
    </dsp:sp>
    <dsp:sp modelId="{1A4D367A-6FA5-4134-B04B-0DE246BD751C}">
      <dsp:nvSpPr>
        <dsp:cNvPr id="0" name=""/>
        <dsp:cNvSpPr/>
      </dsp:nvSpPr>
      <dsp:spPr>
        <a:xfrm>
          <a:off x="0" y="1460500"/>
          <a:ext cx="1904999" cy="1143000"/>
        </a:xfrm>
        <a:prstGeom prst="rect">
          <a:avLst/>
        </a:prstGeom>
        <a:solidFill>
          <a:schemeClr val="accent4">
            <a:hueOff val="-2232385"/>
            <a:satOff val="13449"/>
            <a:lumOff val="1078"/>
            <a:alphaOff val="0"/>
          </a:schemeClr>
        </a:solidFill>
        <a:ln>
          <a:noFill/>
        </a:ln>
        <a:effectLst>
          <a:outerShdw blurRad="40000" dist="23000" dir="5400000" rotWithShape="0">
            <a:srgbClr val="000000">
              <a:alpha val="35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sp3d extrusionH="28000" prstMaterial="matte"/>
        </a:bodyPr>
        <a:lstStyle/>
        <a:p>
          <a:pPr marL="0" lvl="0" indent="0" algn="ctr" defTabSz="1200150">
            <a:lnSpc>
              <a:spcPct val="90000"/>
            </a:lnSpc>
            <a:spcBef>
              <a:spcPct val="0"/>
            </a:spcBef>
            <a:spcAft>
              <a:spcPct val="35000"/>
            </a:spcAft>
            <a:buNone/>
          </a:pPr>
          <a:r>
            <a:rPr lang="fr-FR" sz="2700" kern="1200" dirty="0"/>
            <a:t>Data Sources</a:t>
          </a:r>
        </a:p>
      </dsp:txBody>
      <dsp:txXfrm>
        <a:off x="0" y="1460500"/>
        <a:ext cx="1904999" cy="1143000"/>
      </dsp:txXfrm>
    </dsp:sp>
    <dsp:sp modelId="{1DF7E08E-0BFD-495F-A3C3-674C9A94CC5D}">
      <dsp:nvSpPr>
        <dsp:cNvPr id="0" name=""/>
        <dsp:cNvSpPr/>
      </dsp:nvSpPr>
      <dsp:spPr>
        <a:xfrm>
          <a:off x="2095500" y="1460500"/>
          <a:ext cx="1904999" cy="1143000"/>
        </a:xfrm>
        <a:prstGeom prst="rect">
          <a:avLst/>
        </a:prstGeom>
        <a:solidFill>
          <a:schemeClr val="accent4">
            <a:hueOff val="-2976513"/>
            <a:satOff val="17933"/>
            <a:lumOff val="1437"/>
            <a:alphaOff val="0"/>
          </a:schemeClr>
        </a:solidFill>
        <a:ln>
          <a:noFill/>
        </a:ln>
        <a:effectLst>
          <a:outerShdw blurRad="40000" dist="23000" dir="5400000" rotWithShape="0">
            <a:srgbClr val="000000">
              <a:alpha val="35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sp3d extrusionH="28000" prstMaterial="matte"/>
        </a:bodyPr>
        <a:lstStyle/>
        <a:p>
          <a:pPr marL="0" lvl="0" indent="0" algn="ctr" defTabSz="1200150">
            <a:lnSpc>
              <a:spcPct val="90000"/>
            </a:lnSpc>
            <a:spcBef>
              <a:spcPct val="0"/>
            </a:spcBef>
            <a:spcAft>
              <a:spcPct val="35000"/>
            </a:spcAft>
            <a:buNone/>
          </a:pPr>
          <a:r>
            <a:rPr lang="fr-FR" sz="2700" kern="1200" dirty="0"/>
            <a:t>Post-Processors</a:t>
          </a:r>
        </a:p>
      </dsp:txBody>
      <dsp:txXfrm>
        <a:off x="2095500" y="1460500"/>
        <a:ext cx="1904999" cy="1143000"/>
      </dsp:txXfrm>
    </dsp:sp>
    <dsp:sp modelId="{C2A9874A-94B5-4874-9FCA-0149567F9290}">
      <dsp:nvSpPr>
        <dsp:cNvPr id="0" name=""/>
        <dsp:cNvSpPr/>
      </dsp:nvSpPr>
      <dsp:spPr>
        <a:xfrm>
          <a:off x="4191000" y="1460500"/>
          <a:ext cx="1904999" cy="1143000"/>
        </a:xfrm>
        <a:prstGeom prst="rect">
          <a:avLst/>
        </a:prstGeom>
        <a:solidFill>
          <a:schemeClr val="accent4">
            <a:hueOff val="-3720641"/>
            <a:satOff val="22416"/>
            <a:lumOff val="1797"/>
            <a:alphaOff val="0"/>
          </a:schemeClr>
        </a:solidFill>
        <a:ln>
          <a:noFill/>
        </a:ln>
        <a:effectLst>
          <a:outerShdw blurRad="40000" dist="23000" dir="5400000" rotWithShape="0">
            <a:srgbClr val="000000">
              <a:alpha val="35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sp3d extrusionH="28000" prstMaterial="matte"/>
        </a:bodyPr>
        <a:lstStyle/>
        <a:p>
          <a:pPr marL="0" lvl="0" indent="0" algn="ctr" defTabSz="1200150">
            <a:lnSpc>
              <a:spcPct val="90000"/>
            </a:lnSpc>
            <a:spcBef>
              <a:spcPct val="0"/>
            </a:spcBef>
            <a:spcAft>
              <a:spcPct val="35000"/>
            </a:spcAft>
            <a:buNone/>
          </a:pPr>
          <a:r>
            <a:rPr lang="fr-FR" sz="2700" kern="1200" dirty="0" err="1"/>
            <a:t>Provisioners</a:t>
          </a:r>
          <a:endParaRPr lang="fr-FR" sz="2700" kern="1200" dirty="0"/>
        </a:p>
      </dsp:txBody>
      <dsp:txXfrm>
        <a:off x="4191000" y="1460500"/>
        <a:ext cx="1904999" cy="1143000"/>
      </dsp:txXfrm>
    </dsp:sp>
    <dsp:sp modelId="{631CD1A3-846B-48FE-AA17-9E317A832C28}">
      <dsp:nvSpPr>
        <dsp:cNvPr id="0" name=""/>
        <dsp:cNvSpPr/>
      </dsp:nvSpPr>
      <dsp:spPr>
        <a:xfrm>
          <a:off x="2095500" y="2793999"/>
          <a:ext cx="1904999" cy="1143000"/>
        </a:xfrm>
        <a:prstGeom prst="rect">
          <a:avLst/>
        </a:prstGeom>
        <a:solidFill>
          <a:schemeClr val="accent4">
            <a:hueOff val="-4464770"/>
            <a:satOff val="26899"/>
            <a:lumOff val="2156"/>
            <a:alphaOff val="0"/>
          </a:schemeClr>
        </a:solidFill>
        <a:ln>
          <a:noFill/>
        </a:ln>
        <a:effectLst>
          <a:outerShdw blurRad="40000" dist="23000" dir="5400000" rotWithShape="0">
            <a:srgbClr val="000000">
              <a:alpha val="35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sp3d extrusionH="28000" prstMaterial="matte"/>
        </a:bodyPr>
        <a:lstStyle/>
        <a:p>
          <a:pPr marL="0" lvl="0" indent="0" algn="ctr" defTabSz="1200150">
            <a:lnSpc>
              <a:spcPct val="90000"/>
            </a:lnSpc>
            <a:spcBef>
              <a:spcPct val="0"/>
            </a:spcBef>
            <a:spcAft>
              <a:spcPct val="35000"/>
            </a:spcAft>
            <a:buNone/>
          </a:pPr>
          <a:r>
            <a:rPr lang="fr-FR" sz="2700" kern="1200" dirty="0" err="1"/>
            <a:t>Templates</a:t>
          </a:r>
          <a:endParaRPr lang="fr-FR" sz="2700" kern="1200" dirty="0"/>
        </a:p>
      </dsp:txBody>
      <dsp:txXfrm>
        <a:off x="2095500" y="2793999"/>
        <a:ext cx="1904999" cy="1143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67188D-4625-45B3-9E21-943DCFBD190C}">
      <dsp:nvSpPr>
        <dsp:cNvPr id="0" name=""/>
        <dsp:cNvSpPr/>
      </dsp:nvSpPr>
      <dsp:spPr>
        <a:xfrm>
          <a:off x="3783" y="1692173"/>
          <a:ext cx="1654200" cy="992520"/>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fr-FR" sz="1800" kern="1200" dirty="0"/>
            <a:t>Init</a:t>
          </a:r>
        </a:p>
        <a:p>
          <a:pPr marL="0" lvl="0" indent="0" algn="ctr" defTabSz="800100">
            <a:lnSpc>
              <a:spcPct val="90000"/>
            </a:lnSpc>
            <a:spcBef>
              <a:spcPct val="0"/>
            </a:spcBef>
            <a:spcAft>
              <a:spcPct val="35000"/>
            </a:spcAft>
            <a:buNone/>
          </a:pPr>
          <a:r>
            <a:rPr lang="fr-FR" sz="1200" kern="1200" dirty="0" err="1">
              <a:latin typeface="Cascadia Mono SemiLight" panose="020B0609020000020004" pitchFamily="49" charset="0"/>
              <a:cs typeface="Cascadia Mono SemiLight" panose="020B0609020000020004" pitchFamily="49" charset="0"/>
            </a:rPr>
            <a:t>terraform</a:t>
          </a:r>
          <a:r>
            <a:rPr lang="fr-FR" sz="1200" kern="1200" dirty="0">
              <a:latin typeface="Cascadia Mono SemiLight" panose="020B0609020000020004" pitchFamily="49" charset="0"/>
              <a:cs typeface="Cascadia Mono SemiLight" panose="020B0609020000020004" pitchFamily="49" charset="0"/>
            </a:rPr>
            <a:t> init</a:t>
          </a:r>
        </a:p>
      </dsp:txBody>
      <dsp:txXfrm>
        <a:off x="32853" y="1721243"/>
        <a:ext cx="1596060" cy="934380"/>
      </dsp:txXfrm>
    </dsp:sp>
    <dsp:sp modelId="{C69CB577-5F10-4A6C-A3EA-D9744ADA2110}">
      <dsp:nvSpPr>
        <dsp:cNvPr id="0" name=""/>
        <dsp:cNvSpPr/>
      </dsp:nvSpPr>
      <dsp:spPr>
        <a:xfrm>
          <a:off x="1823403" y="1983313"/>
          <a:ext cx="350690" cy="410241"/>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fr-FR" sz="1700" kern="1200"/>
        </a:p>
      </dsp:txBody>
      <dsp:txXfrm>
        <a:off x="1823403" y="2065361"/>
        <a:ext cx="245483" cy="246145"/>
      </dsp:txXfrm>
    </dsp:sp>
    <dsp:sp modelId="{050264F1-EBD2-4E2E-9C3D-D1F17F17E504}">
      <dsp:nvSpPr>
        <dsp:cNvPr id="0" name=""/>
        <dsp:cNvSpPr/>
      </dsp:nvSpPr>
      <dsp:spPr>
        <a:xfrm>
          <a:off x="2319663" y="1692173"/>
          <a:ext cx="1654200" cy="992520"/>
        </a:xfrm>
        <a:prstGeom prst="roundRect">
          <a:avLst>
            <a:gd name="adj" fmla="val 10000"/>
          </a:avLst>
        </a:prstGeom>
        <a:solidFill>
          <a:schemeClr val="accent4">
            <a:hueOff val="-1488257"/>
            <a:satOff val="8966"/>
            <a:lumOff val="71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fr-FR" sz="1800" kern="1200" dirty="0"/>
            <a:t>Plan</a:t>
          </a:r>
        </a:p>
        <a:p>
          <a:pPr marL="0" lvl="0" indent="0" algn="ctr" defTabSz="800100">
            <a:lnSpc>
              <a:spcPct val="90000"/>
            </a:lnSpc>
            <a:spcBef>
              <a:spcPct val="0"/>
            </a:spcBef>
            <a:spcAft>
              <a:spcPct val="35000"/>
            </a:spcAft>
            <a:buNone/>
          </a:pPr>
          <a:r>
            <a:rPr lang="fr-FR" sz="1200" kern="1200" dirty="0" err="1">
              <a:latin typeface="Cascadia Mono SemiLight" panose="020B0609020000020004" pitchFamily="49" charset="0"/>
              <a:cs typeface="Cascadia Mono SemiLight" panose="020B0609020000020004" pitchFamily="49" charset="0"/>
            </a:rPr>
            <a:t>terraform</a:t>
          </a:r>
          <a:r>
            <a:rPr lang="fr-FR" sz="1200" kern="1200" dirty="0">
              <a:latin typeface="Cascadia Mono SemiLight" panose="020B0609020000020004" pitchFamily="49" charset="0"/>
              <a:cs typeface="Cascadia Mono SemiLight" panose="020B0609020000020004" pitchFamily="49" charset="0"/>
            </a:rPr>
            <a:t> plan</a:t>
          </a:r>
        </a:p>
      </dsp:txBody>
      <dsp:txXfrm>
        <a:off x="2348733" y="1721243"/>
        <a:ext cx="1596060" cy="934380"/>
      </dsp:txXfrm>
    </dsp:sp>
    <dsp:sp modelId="{B075B7A7-8BAF-4260-909E-9FE2C414516D}">
      <dsp:nvSpPr>
        <dsp:cNvPr id="0" name=""/>
        <dsp:cNvSpPr/>
      </dsp:nvSpPr>
      <dsp:spPr>
        <a:xfrm>
          <a:off x="4139283" y="1983313"/>
          <a:ext cx="350690" cy="410241"/>
        </a:xfrm>
        <a:prstGeom prst="rightArrow">
          <a:avLst>
            <a:gd name="adj1" fmla="val 60000"/>
            <a:gd name="adj2" fmla="val 50000"/>
          </a:avLst>
        </a:prstGeom>
        <a:solidFill>
          <a:schemeClr val="accent4">
            <a:hueOff val="-2232385"/>
            <a:satOff val="13449"/>
            <a:lumOff val="1078"/>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fr-FR" sz="1700" kern="1200"/>
        </a:p>
      </dsp:txBody>
      <dsp:txXfrm>
        <a:off x="4139283" y="2065361"/>
        <a:ext cx="245483" cy="246145"/>
      </dsp:txXfrm>
    </dsp:sp>
    <dsp:sp modelId="{BB4565DB-11C7-4A10-9AD7-3709305CE98E}">
      <dsp:nvSpPr>
        <dsp:cNvPr id="0" name=""/>
        <dsp:cNvSpPr/>
      </dsp:nvSpPr>
      <dsp:spPr>
        <a:xfrm>
          <a:off x="4635544" y="1692173"/>
          <a:ext cx="1654200" cy="992520"/>
        </a:xfrm>
        <a:prstGeom prst="roundRect">
          <a:avLst>
            <a:gd name="adj" fmla="val 10000"/>
          </a:avLst>
        </a:prstGeom>
        <a:solidFill>
          <a:schemeClr val="accent4">
            <a:hueOff val="-2976513"/>
            <a:satOff val="17933"/>
            <a:lumOff val="143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fr-FR" sz="1800" kern="1200" dirty="0"/>
            <a:t>Apply</a:t>
          </a:r>
        </a:p>
        <a:p>
          <a:pPr marL="0" lvl="0" indent="0" algn="ctr" defTabSz="800100">
            <a:lnSpc>
              <a:spcPct val="90000"/>
            </a:lnSpc>
            <a:spcBef>
              <a:spcPct val="0"/>
            </a:spcBef>
            <a:spcAft>
              <a:spcPct val="35000"/>
            </a:spcAft>
            <a:buNone/>
          </a:pPr>
          <a:r>
            <a:rPr lang="fr-FR" sz="1200" kern="1200" dirty="0" err="1">
              <a:latin typeface="Cascadia Mono SemiLight" panose="020B0609020000020004" pitchFamily="49" charset="0"/>
              <a:cs typeface="Cascadia Mono SemiLight" panose="020B0609020000020004" pitchFamily="49" charset="0"/>
            </a:rPr>
            <a:t>terraform</a:t>
          </a:r>
          <a:r>
            <a:rPr lang="fr-FR" sz="1200" kern="1200" dirty="0">
              <a:latin typeface="Cascadia Mono SemiLight" panose="020B0609020000020004" pitchFamily="49" charset="0"/>
              <a:cs typeface="Cascadia Mono SemiLight" panose="020B0609020000020004" pitchFamily="49" charset="0"/>
            </a:rPr>
            <a:t> </a:t>
          </a:r>
          <a:r>
            <a:rPr lang="fr-FR" sz="1200" kern="1200" dirty="0" err="1">
              <a:latin typeface="Cascadia Mono SemiLight" panose="020B0609020000020004" pitchFamily="49" charset="0"/>
              <a:cs typeface="Cascadia Mono SemiLight" panose="020B0609020000020004" pitchFamily="49" charset="0"/>
            </a:rPr>
            <a:t>apply</a:t>
          </a:r>
          <a:endParaRPr lang="fr-FR" sz="1200" kern="1200" dirty="0"/>
        </a:p>
      </dsp:txBody>
      <dsp:txXfrm>
        <a:off x="4664614" y="1721243"/>
        <a:ext cx="1596060" cy="934380"/>
      </dsp:txXfrm>
    </dsp:sp>
    <dsp:sp modelId="{6B89B3D2-B93C-46E9-B0E2-D6FDB1E7F8C3}">
      <dsp:nvSpPr>
        <dsp:cNvPr id="0" name=""/>
        <dsp:cNvSpPr/>
      </dsp:nvSpPr>
      <dsp:spPr>
        <a:xfrm>
          <a:off x="6455164" y="1983313"/>
          <a:ext cx="350690" cy="410241"/>
        </a:xfrm>
        <a:prstGeom prst="rightArrow">
          <a:avLst>
            <a:gd name="adj1" fmla="val 60000"/>
            <a:gd name="adj2" fmla="val 50000"/>
          </a:avLst>
        </a:prstGeom>
        <a:solidFill>
          <a:schemeClr val="accent4">
            <a:hueOff val="-4464770"/>
            <a:satOff val="26899"/>
            <a:lumOff val="2156"/>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fr-FR" sz="1700" kern="1200"/>
        </a:p>
      </dsp:txBody>
      <dsp:txXfrm>
        <a:off x="6455164" y="2065361"/>
        <a:ext cx="245483" cy="246145"/>
      </dsp:txXfrm>
    </dsp:sp>
    <dsp:sp modelId="{9773FE5B-E053-41E9-B7CE-7AFFD8E68957}">
      <dsp:nvSpPr>
        <dsp:cNvPr id="0" name=""/>
        <dsp:cNvSpPr/>
      </dsp:nvSpPr>
      <dsp:spPr>
        <a:xfrm>
          <a:off x="6951424" y="1692173"/>
          <a:ext cx="1654200" cy="992520"/>
        </a:xfrm>
        <a:prstGeom prst="roundRect">
          <a:avLst>
            <a:gd name="adj" fmla="val 10000"/>
          </a:avLst>
        </a:prstGeom>
        <a:solidFill>
          <a:schemeClr val="accent4">
            <a:hueOff val="-4464770"/>
            <a:satOff val="26899"/>
            <a:lumOff val="215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fr-FR" sz="1400" kern="1200" dirty="0"/>
            <a:t>Destroy</a:t>
          </a:r>
        </a:p>
        <a:p>
          <a:pPr marL="0" lvl="0" indent="0" algn="ctr" defTabSz="622300">
            <a:lnSpc>
              <a:spcPct val="90000"/>
            </a:lnSpc>
            <a:spcBef>
              <a:spcPct val="0"/>
            </a:spcBef>
            <a:spcAft>
              <a:spcPct val="35000"/>
            </a:spcAft>
            <a:buNone/>
          </a:pPr>
          <a:r>
            <a:rPr lang="fr-FR" sz="1100" kern="1200" dirty="0" err="1">
              <a:latin typeface="Cascadia Mono SemiLight" panose="020B0609020000020004" pitchFamily="49" charset="0"/>
              <a:cs typeface="Cascadia Mono SemiLight" panose="020B0609020000020004" pitchFamily="49" charset="0"/>
            </a:rPr>
            <a:t>terraform</a:t>
          </a:r>
          <a:r>
            <a:rPr lang="fr-FR" sz="1200" kern="1200" dirty="0">
              <a:latin typeface="Cascadia Mono SemiLight" panose="020B0609020000020004" pitchFamily="49" charset="0"/>
              <a:cs typeface="Cascadia Mono SemiLight" panose="020B0609020000020004" pitchFamily="49" charset="0"/>
            </a:rPr>
            <a:t> destroy</a:t>
          </a:r>
        </a:p>
      </dsp:txBody>
      <dsp:txXfrm>
        <a:off x="6980494" y="1721243"/>
        <a:ext cx="1596060" cy="93438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E5E54C-3CC4-4E6C-84E0-B1ECF1CBDAB5}">
      <dsp:nvSpPr>
        <dsp:cNvPr id="0" name=""/>
        <dsp:cNvSpPr/>
      </dsp:nvSpPr>
      <dsp:spPr>
        <a:xfrm>
          <a:off x="2619" y="0"/>
          <a:ext cx="3000374" cy="4064000"/>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t" anchorCtr="1">
          <a:noAutofit/>
        </a:bodyPr>
        <a:lstStyle/>
        <a:p>
          <a:pPr marL="0" lvl="0" indent="0" algn="l" defTabSz="1244600">
            <a:lnSpc>
              <a:spcPct val="90000"/>
            </a:lnSpc>
            <a:spcBef>
              <a:spcPct val="0"/>
            </a:spcBef>
            <a:spcAft>
              <a:spcPct val="35000"/>
            </a:spcAft>
            <a:buNone/>
          </a:pPr>
          <a:r>
            <a:rPr lang="fr-FR" sz="2800" kern="1200" dirty="0"/>
            <a:t>Packer</a:t>
          </a:r>
          <a:endParaRPr lang="fr-FR" sz="1900" kern="1200" dirty="0"/>
        </a:p>
        <a:p>
          <a:pPr marL="228600" lvl="1" indent="-228600" algn="l" defTabSz="889000">
            <a:lnSpc>
              <a:spcPct val="90000"/>
            </a:lnSpc>
            <a:spcBef>
              <a:spcPct val="0"/>
            </a:spcBef>
            <a:spcAft>
              <a:spcPct val="15000"/>
            </a:spcAft>
            <a:buChar char="•"/>
          </a:pPr>
          <a:r>
            <a:rPr lang="fr-FR" sz="2000" kern="1200" dirty="0"/>
            <a:t>Debian</a:t>
          </a:r>
        </a:p>
        <a:p>
          <a:pPr marL="228600" lvl="1" indent="-228600" algn="l" defTabSz="889000">
            <a:lnSpc>
              <a:spcPct val="90000"/>
            </a:lnSpc>
            <a:spcBef>
              <a:spcPct val="0"/>
            </a:spcBef>
            <a:spcAft>
              <a:spcPct val="15000"/>
            </a:spcAft>
            <a:buChar char="•"/>
          </a:pPr>
          <a:r>
            <a:rPr lang="fr-FR" sz="2000" kern="1200" dirty="0"/>
            <a:t>Docker</a:t>
          </a:r>
        </a:p>
        <a:p>
          <a:pPr marL="228600" lvl="1" indent="-228600" algn="l" defTabSz="889000">
            <a:lnSpc>
              <a:spcPct val="90000"/>
            </a:lnSpc>
            <a:spcBef>
              <a:spcPct val="0"/>
            </a:spcBef>
            <a:spcAft>
              <a:spcPct val="15000"/>
            </a:spcAft>
            <a:buChar char="•"/>
          </a:pPr>
          <a:r>
            <a:rPr lang="fr-FR" sz="2000" kern="1200" dirty="0"/>
            <a:t>Windows server </a:t>
          </a:r>
        </a:p>
        <a:p>
          <a:pPr marL="228600" lvl="1" indent="-228600" algn="l" defTabSz="889000">
            <a:lnSpc>
              <a:spcPct val="90000"/>
            </a:lnSpc>
            <a:spcBef>
              <a:spcPct val="0"/>
            </a:spcBef>
            <a:spcAft>
              <a:spcPct val="15000"/>
            </a:spcAft>
            <a:buChar char="•"/>
          </a:pPr>
          <a:r>
            <a:rPr lang="fr-FR" sz="2000" kern="1200" dirty="0"/>
            <a:t>Appliance </a:t>
          </a:r>
          <a:r>
            <a:rPr lang="fr-FR" sz="2000" kern="1200" dirty="0" err="1"/>
            <a:t>TrueNas</a:t>
          </a:r>
          <a:endParaRPr lang="fr-FR" sz="2000" kern="1200" dirty="0"/>
        </a:p>
        <a:p>
          <a:pPr marL="114300" lvl="1" indent="-114300" algn="l" defTabSz="666750">
            <a:lnSpc>
              <a:spcPct val="90000"/>
            </a:lnSpc>
            <a:spcBef>
              <a:spcPct val="0"/>
            </a:spcBef>
            <a:spcAft>
              <a:spcPct val="15000"/>
            </a:spcAft>
            <a:buChar char="•"/>
          </a:pPr>
          <a:endParaRPr lang="fr-FR" sz="1500" kern="1200" dirty="0"/>
        </a:p>
      </dsp:txBody>
      <dsp:txXfrm>
        <a:off x="2619" y="1625600"/>
        <a:ext cx="3000374" cy="1625600"/>
      </dsp:txXfrm>
    </dsp:sp>
    <dsp:sp modelId="{692E085B-7C8E-4AB4-845A-7F6D25298FE7}">
      <dsp:nvSpPr>
        <dsp:cNvPr id="0" name=""/>
        <dsp:cNvSpPr/>
      </dsp:nvSpPr>
      <dsp:spPr>
        <a:xfrm>
          <a:off x="826150" y="243840"/>
          <a:ext cx="1353312" cy="1353312"/>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14000" b="-14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64E41AC-9691-474F-9655-2F9E37D0C307}">
      <dsp:nvSpPr>
        <dsp:cNvPr id="0" name=""/>
        <dsp:cNvSpPr/>
      </dsp:nvSpPr>
      <dsp:spPr>
        <a:xfrm>
          <a:off x="3093005" y="0"/>
          <a:ext cx="3000374" cy="4064000"/>
        </a:xfrm>
        <a:prstGeom prst="roundRect">
          <a:avLst>
            <a:gd name="adj" fmla="val 10000"/>
          </a:avLst>
        </a:prstGeom>
        <a:solidFill>
          <a:schemeClr val="accent4">
            <a:hueOff val="-4464770"/>
            <a:satOff val="26899"/>
            <a:lumOff val="215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t" anchorCtr="1">
          <a:noAutofit/>
        </a:bodyPr>
        <a:lstStyle/>
        <a:p>
          <a:pPr marL="0" lvl="0" indent="0" algn="l" defTabSz="1244600">
            <a:lnSpc>
              <a:spcPct val="90000"/>
            </a:lnSpc>
            <a:spcBef>
              <a:spcPct val="0"/>
            </a:spcBef>
            <a:spcAft>
              <a:spcPct val="35000"/>
            </a:spcAft>
            <a:buNone/>
          </a:pPr>
          <a:r>
            <a:rPr lang="fr-FR" sz="2800" kern="1200" dirty="0" err="1"/>
            <a:t>Terraform</a:t>
          </a:r>
          <a:endParaRPr lang="fr-FR" sz="2300" kern="1200" dirty="0"/>
        </a:p>
        <a:p>
          <a:pPr marL="228600" lvl="1" indent="-228600" algn="l" defTabSz="889000">
            <a:lnSpc>
              <a:spcPct val="90000"/>
            </a:lnSpc>
            <a:spcBef>
              <a:spcPct val="0"/>
            </a:spcBef>
            <a:spcAft>
              <a:spcPct val="15000"/>
            </a:spcAft>
            <a:buChar char="•"/>
          </a:pPr>
          <a:r>
            <a:rPr lang="fr-FR" sz="2000" kern="1200" dirty="0" err="1"/>
            <a:t>Vyos</a:t>
          </a:r>
          <a:r>
            <a:rPr lang="fr-FR" sz="1800" kern="1200" dirty="0"/>
            <a:t> </a:t>
          </a:r>
        </a:p>
        <a:p>
          <a:pPr marL="228600" lvl="1" indent="-228600" algn="l" defTabSz="889000">
            <a:lnSpc>
              <a:spcPct val="90000"/>
            </a:lnSpc>
            <a:spcBef>
              <a:spcPct val="0"/>
            </a:spcBef>
            <a:spcAft>
              <a:spcPct val="15000"/>
            </a:spcAft>
            <a:buChar char="•"/>
          </a:pPr>
          <a:r>
            <a:rPr lang="fr-FR" sz="2000" kern="1200" dirty="0"/>
            <a:t>VMware</a:t>
          </a:r>
          <a:r>
            <a:rPr lang="fr-FR" sz="1800" kern="1200" dirty="0"/>
            <a:t> </a:t>
          </a:r>
          <a:r>
            <a:rPr lang="fr-FR" sz="1800" kern="1200" dirty="0" err="1"/>
            <a:t>Lab</a:t>
          </a:r>
          <a:endParaRPr lang="fr-FR" sz="1800" kern="1200" dirty="0"/>
        </a:p>
        <a:p>
          <a:pPr marL="228600" lvl="1" indent="-228600" algn="l" defTabSz="889000">
            <a:lnSpc>
              <a:spcPct val="90000"/>
            </a:lnSpc>
            <a:spcBef>
              <a:spcPct val="0"/>
            </a:spcBef>
            <a:spcAft>
              <a:spcPct val="15000"/>
            </a:spcAft>
            <a:buChar char="•"/>
          </a:pPr>
          <a:r>
            <a:rPr lang="fr-FR" sz="2000" kern="1200" dirty="0" err="1"/>
            <a:t>Labtainer</a:t>
          </a:r>
          <a:endParaRPr lang="fr-FR" sz="1800" kern="1200" dirty="0"/>
        </a:p>
      </dsp:txBody>
      <dsp:txXfrm>
        <a:off x="3093005" y="1625600"/>
        <a:ext cx="3000374" cy="1625600"/>
      </dsp:txXfrm>
    </dsp:sp>
    <dsp:sp modelId="{89A96738-A63D-4A31-B9ED-4D4AF0CF01FF}">
      <dsp:nvSpPr>
        <dsp:cNvPr id="0" name=""/>
        <dsp:cNvSpPr/>
      </dsp:nvSpPr>
      <dsp:spPr>
        <a:xfrm>
          <a:off x="3916537" y="243840"/>
          <a:ext cx="1353312" cy="1353312"/>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18000" b="-18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A63A7FA-7F00-4857-9580-79AC6A604971}">
      <dsp:nvSpPr>
        <dsp:cNvPr id="0" name=""/>
        <dsp:cNvSpPr/>
      </dsp:nvSpPr>
      <dsp:spPr>
        <a:xfrm>
          <a:off x="3031651" y="3554223"/>
          <a:ext cx="32696" cy="3553"/>
        </a:xfrm>
        <a:prstGeom prst="leftRightArrow">
          <a:avLst/>
        </a:prstGeom>
        <a:solidFill>
          <a:schemeClr val="accent4">
            <a:tint val="4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9">
  <dgm:title val=""/>
  <dgm:desc val=""/>
  <dgm:catLst>
    <dgm:cat type="3D" pri="11900"/>
  </dgm:catLst>
  <dgm:scene3d>
    <a:camera prst="perspectiveRelaxed">
      <a:rot lat="19149996" lon="20104178" rev="1577324"/>
    </a:camera>
    <a:lightRig rig="soft" dir="t"/>
    <a:backdrop>
      <a:anchor x="0" y="0" z="-210000"/>
      <a:norm dx="0" dy="0" dz="914400"/>
      <a:up dx="0" dy="914400" dz="0"/>
    </a:backdrop>
  </dgm:scene3d>
  <dgm:styleLbl name="node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extrusionH="152250" prstMaterial="matte">
      <a:bevelT w="165100" prst="coolSlant"/>
    </dgm:sp3d>
    <dgm:txPr>
      <a:sp3d extrusionH="28000" prstMaterial="matte"/>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152250" prstMaterial="matte">
      <a:bevelT w="165100" prst="coolSlant"/>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prstMaterial="matte"/>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22735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2D4">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1D1">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tr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solid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2">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3">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4">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prstMaterial="matte"/>
    <dgm:txPr/>
    <dgm:style>
      <a:lnRef idx="0">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a:sp3d extrusionH="28000" prstMaterial="matte"/>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gif>
</file>

<file path=ppt/media/image26.png>
</file>

<file path=ppt/media/image27.png>
</file>

<file path=ppt/media/image28.jpg>
</file>

<file path=ppt/media/image29.png>
</file>

<file path=ppt/media/image3.png>
</file>

<file path=ppt/media/image30.png>
</file>

<file path=ppt/media/image31.png>
</file>

<file path=ppt/media/image32.jpg>
</file>

<file path=ppt/media/image33.png>
</file>

<file path=ppt/media/image34.png>
</file>

<file path=ppt/media/image35.pn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1213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028950" y="642938"/>
            <a:ext cx="3086100" cy="1736725"/>
          </a:xfrm>
          <a:prstGeom prst="rect">
            <a:avLst/>
          </a:prstGeom>
          <a:noFill/>
          <a:ln w="12700">
            <a:solidFill>
              <a:prstClr val="black"/>
            </a:solidFill>
          </a:ln>
        </p:spPr>
      </p:sp>
      <p:sp>
        <p:nvSpPr>
          <p:cNvPr id="3" name="Espace réservé des notes 2"/>
          <p:cNvSpPr>
            <a:spLocks noGrp="1"/>
          </p:cNvSpPr>
          <p:nvPr>
            <p:ph type="body" idx="1"/>
          </p:nvPr>
        </p:nvSpPr>
        <p:spPr>
          <a:xfrm>
            <a:off x="914400" y="2474913"/>
            <a:ext cx="7315200" cy="2025650"/>
          </a:xfrm>
          <a:prstGeom prst="rect">
            <a:avLst/>
          </a:prstGeom>
        </p:spPr>
        <p:txBody>
          <a:bodyPr/>
          <a:lstStyle/>
          <a:p>
            <a:pPr marL="0" indent="0" algn="just">
              <a:buFont typeface="Arial" panose="020B0604020202020204" pitchFamily="34" charset="0"/>
              <a:buNone/>
            </a:pPr>
            <a:endParaRPr lang="en-US" dirty="0">
              <a:latin typeface="Cascadia Mono SemiLight" panose="020B0609020000020004" pitchFamily="49" charset="0"/>
              <a:cs typeface="Cascadia Mono SemiLight" panose="020B0609020000020004" pitchFamily="49" charset="0"/>
            </a:endParaRPr>
          </a:p>
          <a:p>
            <a:endParaRPr lang="fr-FR" dirty="0"/>
          </a:p>
        </p:txBody>
      </p:sp>
    </p:spTree>
    <p:extLst>
      <p:ext uri="{BB962C8B-B14F-4D97-AF65-F5344CB8AC3E}">
        <p14:creationId xmlns:p14="http://schemas.microsoft.com/office/powerpoint/2010/main" val="22683279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028950" y="642938"/>
            <a:ext cx="3086100" cy="1736725"/>
          </a:xfrm>
          <a:prstGeom prst="rect">
            <a:avLst/>
          </a:prstGeom>
          <a:noFill/>
          <a:ln w="12700">
            <a:solidFill>
              <a:prstClr val="black"/>
            </a:solidFill>
          </a:ln>
        </p:spPr>
      </p:sp>
      <p:sp>
        <p:nvSpPr>
          <p:cNvPr id="3" name="Espace réservé des notes 2"/>
          <p:cNvSpPr>
            <a:spLocks noGrp="1"/>
          </p:cNvSpPr>
          <p:nvPr>
            <p:ph type="body" idx="1"/>
          </p:nvPr>
        </p:nvSpPr>
        <p:spPr>
          <a:xfrm>
            <a:off x="914400" y="2474913"/>
            <a:ext cx="7315200" cy="2025650"/>
          </a:xfrm>
          <a:prstGeom prst="rect">
            <a:avLst/>
          </a:prstGeom>
        </p:spPr>
        <p:txBody>
          <a:bodyPr/>
          <a:lstStyle/>
          <a:p>
            <a:pPr marL="0" indent="0" algn="just">
              <a:buFont typeface="Arial" panose="020B0604020202020204" pitchFamily="34" charset="0"/>
              <a:buNone/>
            </a:pPr>
            <a:endParaRPr lang="en-US" dirty="0">
              <a:latin typeface="Cascadia Mono SemiLight" panose="020B0609020000020004" pitchFamily="49" charset="0"/>
              <a:cs typeface="Cascadia Mono SemiLight" panose="020B0609020000020004" pitchFamily="49" charset="0"/>
            </a:endParaRPr>
          </a:p>
          <a:p>
            <a:endParaRPr lang="fr-FR" dirty="0"/>
          </a:p>
        </p:txBody>
      </p:sp>
    </p:spTree>
    <p:extLst>
      <p:ext uri="{BB962C8B-B14F-4D97-AF65-F5344CB8AC3E}">
        <p14:creationId xmlns:p14="http://schemas.microsoft.com/office/powerpoint/2010/main" val="20611754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028950" y="642938"/>
            <a:ext cx="3086100" cy="1736725"/>
          </a:xfrm>
          <a:prstGeom prst="rect">
            <a:avLst/>
          </a:prstGeom>
          <a:noFill/>
          <a:ln w="12700">
            <a:solidFill>
              <a:prstClr val="black"/>
            </a:solidFill>
          </a:ln>
        </p:spPr>
      </p:sp>
      <p:sp>
        <p:nvSpPr>
          <p:cNvPr id="3" name="Espace réservé des notes 2"/>
          <p:cNvSpPr>
            <a:spLocks noGrp="1"/>
          </p:cNvSpPr>
          <p:nvPr>
            <p:ph type="body" idx="1"/>
          </p:nvPr>
        </p:nvSpPr>
        <p:spPr>
          <a:xfrm>
            <a:off x="914400" y="2474913"/>
            <a:ext cx="7315200" cy="2025650"/>
          </a:xfrm>
          <a:prstGeom prst="rect">
            <a:avLst/>
          </a:prstGeom>
        </p:spPr>
        <p:txBody>
          <a:bodyPr/>
          <a:lstStyle/>
          <a:p>
            <a:pPr algn="l">
              <a:buFont typeface="Arial" panose="020B0604020202020204" pitchFamily="34" charset="0"/>
              <a:buChar char="•"/>
            </a:pPr>
            <a:r>
              <a:rPr lang="fr-FR" b="1" i="0" dirty="0">
                <a:solidFill>
                  <a:srgbClr val="262524"/>
                </a:solidFill>
                <a:effectLst/>
                <a:latin typeface="Geekflare"/>
              </a:rPr>
              <a:t>Variables</a:t>
            </a:r>
            <a:r>
              <a:rPr lang="fr-FR" b="0" i="0" dirty="0">
                <a:solidFill>
                  <a:srgbClr val="262524"/>
                </a:solidFill>
                <a:effectLst/>
                <a:latin typeface="Geekflare"/>
              </a:rPr>
              <a:t>: Également utilisé comme variable d'entrée, il s'agit d'une paire clé-valeur utilisée par les modules </a:t>
            </a:r>
            <a:r>
              <a:rPr lang="fr-FR" b="0" i="0" dirty="0" err="1">
                <a:solidFill>
                  <a:srgbClr val="262524"/>
                </a:solidFill>
                <a:effectLst/>
                <a:latin typeface="Geekflare"/>
              </a:rPr>
              <a:t>Terraform</a:t>
            </a:r>
            <a:r>
              <a:rPr lang="fr-FR" b="0" i="0" dirty="0">
                <a:solidFill>
                  <a:srgbClr val="262524"/>
                </a:solidFill>
                <a:effectLst/>
                <a:latin typeface="Geekflare"/>
              </a:rPr>
              <a:t> pour permettre la personnalisation.</a:t>
            </a:r>
          </a:p>
          <a:p>
            <a:pPr algn="l">
              <a:buFont typeface="Arial" panose="020B0604020202020204" pitchFamily="34" charset="0"/>
              <a:buChar char="•"/>
            </a:pPr>
            <a:r>
              <a:rPr lang="fr-FR" b="1" i="0" dirty="0">
                <a:solidFill>
                  <a:srgbClr val="262524"/>
                </a:solidFill>
                <a:effectLst/>
                <a:latin typeface="Geekflare"/>
              </a:rPr>
              <a:t>Fournisseur</a:t>
            </a:r>
            <a:r>
              <a:rPr lang="fr-FR" b="0" i="0" dirty="0">
                <a:solidFill>
                  <a:srgbClr val="262524"/>
                </a:solidFill>
                <a:effectLst/>
                <a:latin typeface="Geekflare"/>
              </a:rPr>
              <a:t>: C'est un plugin pour interagir avec les API de service et accéder à ses ressources associées.</a:t>
            </a:r>
          </a:p>
          <a:p>
            <a:pPr algn="l">
              <a:buFont typeface="Arial" panose="020B0604020202020204" pitchFamily="34" charset="0"/>
              <a:buChar char="•"/>
            </a:pPr>
            <a:r>
              <a:rPr lang="fr-FR" b="1" i="0" dirty="0">
                <a:solidFill>
                  <a:srgbClr val="262524"/>
                </a:solidFill>
                <a:effectLst/>
                <a:latin typeface="Geekflare"/>
              </a:rPr>
              <a:t>Module</a:t>
            </a:r>
            <a:r>
              <a:rPr lang="fr-FR" b="0" i="0" dirty="0">
                <a:solidFill>
                  <a:srgbClr val="262524"/>
                </a:solidFill>
                <a:effectLst/>
                <a:latin typeface="Geekflare"/>
              </a:rPr>
              <a:t>: C'est un dossier avec des modèles </a:t>
            </a:r>
            <a:r>
              <a:rPr lang="fr-FR" b="0" i="0" dirty="0" err="1">
                <a:solidFill>
                  <a:srgbClr val="262524"/>
                </a:solidFill>
                <a:effectLst/>
                <a:latin typeface="Geekflare"/>
              </a:rPr>
              <a:t>Terraform</a:t>
            </a:r>
            <a:r>
              <a:rPr lang="fr-FR" b="0" i="0" dirty="0">
                <a:solidFill>
                  <a:srgbClr val="262524"/>
                </a:solidFill>
                <a:effectLst/>
                <a:latin typeface="Geekflare"/>
              </a:rPr>
              <a:t> où toutes les configurations sont définies</a:t>
            </a:r>
          </a:p>
          <a:p>
            <a:pPr algn="l">
              <a:buFont typeface="Arial" panose="020B0604020202020204" pitchFamily="34" charset="0"/>
              <a:buChar char="•"/>
            </a:pPr>
            <a:r>
              <a:rPr lang="fr-FR" b="1" i="0" dirty="0">
                <a:solidFill>
                  <a:srgbClr val="262524"/>
                </a:solidFill>
                <a:effectLst/>
                <a:latin typeface="Geekflare"/>
              </a:rPr>
              <a:t>Région</a:t>
            </a:r>
            <a:r>
              <a:rPr lang="fr-FR" b="0" i="0" dirty="0">
                <a:solidFill>
                  <a:srgbClr val="262524"/>
                </a:solidFill>
                <a:effectLst/>
                <a:latin typeface="Geekflare"/>
              </a:rPr>
              <a:t>: Il se compose d'informations mises en cache sur l'infrastructure gérée par </a:t>
            </a:r>
            <a:r>
              <a:rPr lang="fr-FR" b="0" i="0" dirty="0" err="1">
                <a:solidFill>
                  <a:srgbClr val="262524"/>
                </a:solidFill>
                <a:effectLst/>
                <a:latin typeface="Geekflare"/>
              </a:rPr>
              <a:t>Terraform</a:t>
            </a:r>
            <a:r>
              <a:rPr lang="fr-FR" b="0" i="0" dirty="0">
                <a:solidFill>
                  <a:srgbClr val="262524"/>
                </a:solidFill>
                <a:effectLst/>
                <a:latin typeface="Geekflare"/>
              </a:rPr>
              <a:t> et les configurations associées.</a:t>
            </a:r>
          </a:p>
          <a:p>
            <a:pPr algn="l">
              <a:buFont typeface="Arial" panose="020B0604020202020204" pitchFamily="34" charset="0"/>
              <a:buChar char="•"/>
            </a:pPr>
            <a:r>
              <a:rPr lang="fr-FR" b="1" i="0" dirty="0">
                <a:solidFill>
                  <a:srgbClr val="262524"/>
                </a:solidFill>
                <a:effectLst/>
                <a:latin typeface="Geekflare"/>
              </a:rPr>
              <a:t>Ressources</a:t>
            </a:r>
            <a:r>
              <a:rPr lang="fr-FR" b="0" i="0" dirty="0">
                <a:solidFill>
                  <a:srgbClr val="262524"/>
                </a:solidFill>
                <a:effectLst/>
                <a:latin typeface="Geekflare"/>
              </a:rPr>
              <a:t>: Il s'agit d'un bloc d'un ou plusieurs objets d'infrastructure (instances de calcul, réseaux virtuels, etc.), qui sont utilisés dans la configuration et la gestion de l'infrastructure.</a:t>
            </a:r>
          </a:p>
          <a:p>
            <a:pPr algn="l">
              <a:buFont typeface="Arial" panose="020B0604020202020204" pitchFamily="34" charset="0"/>
              <a:buChar char="•"/>
            </a:pPr>
            <a:r>
              <a:rPr lang="fr-FR" b="1" i="0" dirty="0">
                <a:solidFill>
                  <a:srgbClr val="262524"/>
                </a:solidFill>
                <a:effectLst/>
                <a:latin typeface="Geekflare"/>
              </a:rPr>
              <a:t>La source de données</a:t>
            </a:r>
            <a:r>
              <a:rPr lang="fr-FR" b="0" i="0" dirty="0">
                <a:solidFill>
                  <a:srgbClr val="262524"/>
                </a:solidFill>
                <a:effectLst/>
                <a:latin typeface="Geekflare"/>
              </a:rPr>
              <a:t>: Il est implémenté par les fournisseurs pour renvoyer des informations sur les objets externes à </a:t>
            </a:r>
            <a:r>
              <a:rPr lang="fr-FR" b="0" i="0" dirty="0" err="1">
                <a:solidFill>
                  <a:srgbClr val="262524"/>
                </a:solidFill>
                <a:effectLst/>
                <a:latin typeface="Geekflare"/>
              </a:rPr>
              <a:t>terraform</a:t>
            </a:r>
            <a:r>
              <a:rPr lang="fr-FR" b="0" i="0" dirty="0">
                <a:solidFill>
                  <a:srgbClr val="262524"/>
                </a:solidFill>
                <a:effectLst/>
                <a:latin typeface="Geekflare"/>
              </a:rPr>
              <a:t>.</a:t>
            </a:r>
          </a:p>
          <a:p>
            <a:pPr algn="l">
              <a:buFont typeface="Arial" panose="020B0604020202020204" pitchFamily="34" charset="0"/>
              <a:buChar char="•"/>
            </a:pPr>
            <a:r>
              <a:rPr lang="fr-FR" b="1" i="0" dirty="0">
                <a:solidFill>
                  <a:srgbClr val="262524"/>
                </a:solidFill>
                <a:effectLst/>
                <a:latin typeface="Geekflare"/>
              </a:rPr>
              <a:t>Valeurs de sortie</a:t>
            </a:r>
            <a:r>
              <a:rPr lang="fr-FR" b="0" i="0" dirty="0">
                <a:solidFill>
                  <a:srgbClr val="262524"/>
                </a:solidFill>
                <a:effectLst/>
                <a:latin typeface="Geekflare"/>
              </a:rPr>
              <a:t>: Ce sont les valeurs de retour d'un module </a:t>
            </a:r>
            <a:r>
              <a:rPr lang="fr-FR" b="0" i="0" dirty="0" err="1">
                <a:solidFill>
                  <a:srgbClr val="262524"/>
                </a:solidFill>
                <a:effectLst/>
                <a:latin typeface="Geekflare"/>
              </a:rPr>
              <a:t>terraform</a:t>
            </a:r>
            <a:r>
              <a:rPr lang="fr-FR" b="0" i="0" dirty="0">
                <a:solidFill>
                  <a:srgbClr val="262524"/>
                </a:solidFill>
                <a:effectLst/>
                <a:latin typeface="Geekflare"/>
              </a:rPr>
              <a:t> qui peuvent être utilisées par d'autres configurations.</a:t>
            </a:r>
          </a:p>
          <a:p>
            <a:endParaRPr lang="fr-FR" dirty="0"/>
          </a:p>
        </p:txBody>
      </p:sp>
    </p:spTree>
    <p:extLst>
      <p:ext uri="{BB962C8B-B14F-4D97-AF65-F5344CB8AC3E}">
        <p14:creationId xmlns:p14="http://schemas.microsoft.com/office/powerpoint/2010/main" val="36935734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028950" y="642938"/>
            <a:ext cx="3086100" cy="1736725"/>
          </a:xfrm>
          <a:prstGeom prst="rect">
            <a:avLst/>
          </a:prstGeom>
          <a:noFill/>
          <a:ln w="12700">
            <a:solidFill>
              <a:prstClr val="black"/>
            </a:solidFill>
          </a:ln>
        </p:spPr>
      </p:sp>
      <p:sp>
        <p:nvSpPr>
          <p:cNvPr id="3" name="Espace réservé des notes 2"/>
          <p:cNvSpPr>
            <a:spLocks noGrp="1"/>
          </p:cNvSpPr>
          <p:nvPr>
            <p:ph type="body" idx="1"/>
          </p:nvPr>
        </p:nvSpPr>
        <p:spPr>
          <a:xfrm>
            <a:off x="914400" y="2474913"/>
            <a:ext cx="7315200" cy="2025650"/>
          </a:xfrm>
          <a:prstGeom prst="rect">
            <a:avLst/>
          </a:prstGeom>
        </p:spPr>
        <p:txBody>
          <a:bodyPr/>
          <a:lstStyle/>
          <a:p>
            <a:pPr algn="l">
              <a:buFont typeface="Arial" panose="020B0604020202020204" pitchFamily="34" charset="0"/>
              <a:buChar char="•"/>
            </a:pPr>
            <a:r>
              <a:rPr lang="fr-FR" b="0" i="0" dirty="0" err="1">
                <a:solidFill>
                  <a:srgbClr val="262524"/>
                </a:solidFill>
                <a:effectLst/>
                <a:latin typeface="Geekflare"/>
              </a:rPr>
              <a:t>Terraform</a:t>
            </a:r>
            <a:r>
              <a:rPr lang="fr-FR" b="0" i="0" dirty="0">
                <a:solidFill>
                  <a:srgbClr val="262524"/>
                </a:solidFill>
                <a:effectLst/>
                <a:latin typeface="Geekflare"/>
              </a:rPr>
              <a:t> </a:t>
            </a:r>
            <a:r>
              <a:rPr lang="fr-FR" b="1" i="0" dirty="0">
                <a:solidFill>
                  <a:srgbClr val="262524"/>
                </a:solidFill>
                <a:effectLst/>
                <a:latin typeface="Geekflare"/>
              </a:rPr>
              <a:t>init</a:t>
            </a:r>
            <a:r>
              <a:rPr lang="fr-FR" b="0" i="0" dirty="0">
                <a:solidFill>
                  <a:srgbClr val="262524"/>
                </a:solidFill>
                <a:effectLst/>
                <a:latin typeface="Geekflare"/>
              </a:rPr>
              <a:t> : initialise le répertoire de travail qui comprend tous les fichiers de configuration</a:t>
            </a:r>
          </a:p>
          <a:p>
            <a:pPr algn="l">
              <a:buFont typeface="Arial" panose="020B0604020202020204" pitchFamily="34" charset="0"/>
              <a:buChar char="•"/>
            </a:pPr>
            <a:endParaRPr lang="fr-FR" b="0" i="0" dirty="0">
              <a:solidFill>
                <a:srgbClr val="262524"/>
              </a:solidFill>
              <a:effectLst/>
              <a:latin typeface="Geekflare"/>
            </a:endParaRPr>
          </a:p>
          <a:p>
            <a:pPr algn="l">
              <a:buFont typeface="Arial" panose="020B0604020202020204" pitchFamily="34" charset="0"/>
              <a:buChar char="•"/>
            </a:pPr>
            <a:r>
              <a:rPr lang="fr-FR" b="0" i="0" dirty="0">
                <a:solidFill>
                  <a:srgbClr val="262524"/>
                </a:solidFill>
                <a:effectLst/>
                <a:latin typeface="Geekflare"/>
              </a:rPr>
              <a:t>Le </a:t>
            </a:r>
            <a:r>
              <a:rPr lang="fr-FR" b="1" i="0" dirty="0">
                <a:solidFill>
                  <a:srgbClr val="262524"/>
                </a:solidFill>
                <a:effectLst/>
                <a:latin typeface="Geekflare"/>
              </a:rPr>
              <a:t>plan</a:t>
            </a:r>
            <a:r>
              <a:rPr lang="fr-FR" b="0" i="0" dirty="0">
                <a:solidFill>
                  <a:srgbClr val="262524"/>
                </a:solidFill>
                <a:effectLst/>
                <a:latin typeface="Geekflare"/>
              </a:rPr>
              <a:t> </a:t>
            </a:r>
            <a:r>
              <a:rPr lang="fr-FR" b="0" i="0" dirty="0" err="1">
                <a:solidFill>
                  <a:srgbClr val="262524"/>
                </a:solidFill>
                <a:effectLst/>
                <a:latin typeface="Geekflare"/>
              </a:rPr>
              <a:t>Terraform</a:t>
            </a:r>
            <a:r>
              <a:rPr lang="fr-FR" b="0" i="0" dirty="0">
                <a:solidFill>
                  <a:srgbClr val="262524"/>
                </a:solidFill>
                <a:effectLst/>
                <a:latin typeface="Geekflare"/>
              </a:rPr>
              <a:t> est utilisé pour créer un plan d'exécution pour atteindre l'état souhaité de l'infrastructure. Les changements dans les fichiers de configuration sont effectués afin d'atteindre l'état souhaité.</a:t>
            </a:r>
          </a:p>
          <a:p>
            <a:pPr algn="l">
              <a:buFont typeface="Arial" panose="020B0604020202020204" pitchFamily="34" charset="0"/>
              <a:buChar char="•"/>
            </a:pPr>
            <a:endParaRPr lang="fr-FR" b="0" i="0" dirty="0">
              <a:solidFill>
                <a:srgbClr val="262524"/>
              </a:solidFill>
              <a:effectLst/>
              <a:latin typeface="Geekflare"/>
            </a:endParaRPr>
          </a:p>
          <a:p>
            <a:pPr algn="l">
              <a:buFont typeface="Arial" panose="020B0604020202020204" pitchFamily="34" charset="0"/>
              <a:buChar char="•"/>
            </a:pPr>
            <a:r>
              <a:rPr lang="fr-FR" b="0" i="0" dirty="0" err="1">
                <a:solidFill>
                  <a:srgbClr val="262524"/>
                </a:solidFill>
                <a:effectLst/>
                <a:latin typeface="Geekflare"/>
              </a:rPr>
              <a:t>Terraform</a:t>
            </a:r>
            <a:r>
              <a:rPr lang="fr-FR" b="0" i="0" dirty="0">
                <a:solidFill>
                  <a:srgbClr val="262524"/>
                </a:solidFill>
                <a:effectLst/>
                <a:latin typeface="Geekflare"/>
              </a:rPr>
              <a:t> </a:t>
            </a:r>
            <a:r>
              <a:rPr lang="fr-FR" b="1" i="0" dirty="0" err="1">
                <a:solidFill>
                  <a:srgbClr val="262524"/>
                </a:solidFill>
                <a:effectLst/>
                <a:latin typeface="Geekflare"/>
              </a:rPr>
              <a:t>apply</a:t>
            </a:r>
            <a:r>
              <a:rPr lang="fr-FR" b="0" i="0" dirty="0">
                <a:solidFill>
                  <a:srgbClr val="262524"/>
                </a:solidFill>
                <a:effectLst/>
                <a:latin typeface="Geekflare"/>
              </a:rPr>
              <a:t> effectue ensuite les modifications de l'infrastructure telles que définies dans le plan, et l'infrastructure arrive à l'état souhaité.</a:t>
            </a:r>
          </a:p>
          <a:p>
            <a:pPr algn="l">
              <a:buFont typeface="Arial" panose="020B0604020202020204" pitchFamily="34" charset="0"/>
              <a:buChar char="•"/>
            </a:pPr>
            <a:endParaRPr lang="fr-FR" b="0" i="0" dirty="0">
              <a:solidFill>
                <a:srgbClr val="262524"/>
              </a:solidFill>
              <a:effectLst/>
              <a:latin typeface="Geekflare"/>
            </a:endParaRPr>
          </a:p>
          <a:p>
            <a:pPr algn="l">
              <a:buFont typeface="Arial" panose="020B0604020202020204" pitchFamily="34" charset="0"/>
              <a:buChar char="•"/>
            </a:pPr>
            <a:r>
              <a:rPr lang="fr-FR" b="0" i="0" dirty="0" err="1">
                <a:solidFill>
                  <a:srgbClr val="262524"/>
                </a:solidFill>
                <a:effectLst/>
                <a:latin typeface="Geekflare"/>
              </a:rPr>
              <a:t>Terraform</a:t>
            </a:r>
            <a:r>
              <a:rPr lang="fr-FR" b="0" i="0" dirty="0">
                <a:solidFill>
                  <a:srgbClr val="262524"/>
                </a:solidFill>
                <a:effectLst/>
                <a:latin typeface="Geekflare"/>
              </a:rPr>
              <a:t> </a:t>
            </a:r>
            <a:r>
              <a:rPr lang="fr-FR" b="1" i="0" dirty="0">
                <a:solidFill>
                  <a:srgbClr val="262524"/>
                </a:solidFill>
                <a:effectLst/>
                <a:latin typeface="Geekflare"/>
              </a:rPr>
              <a:t>destroy</a:t>
            </a:r>
            <a:r>
              <a:rPr lang="fr-FR" b="0" i="0" dirty="0">
                <a:solidFill>
                  <a:srgbClr val="262524"/>
                </a:solidFill>
                <a:effectLst/>
                <a:latin typeface="Geekflare"/>
              </a:rPr>
              <a:t> est utilisé pour supprimer toutes les anciennes ressources d'infrastructure, qui sont marquées comme corrompues après la phase d'application.</a:t>
            </a:r>
          </a:p>
          <a:p>
            <a:endParaRPr lang="fr-FR" dirty="0"/>
          </a:p>
        </p:txBody>
      </p:sp>
    </p:spTree>
    <p:extLst>
      <p:ext uri="{BB962C8B-B14F-4D97-AF65-F5344CB8AC3E}">
        <p14:creationId xmlns:p14="http://schemas.microsoft.com/office/powerpoint/2010/main" val="21367165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028950" y="642938"/>
            <a:ext cx="3086100" cy="1736725"/>
          </a:xfrm>
          <a:prstGeom prst="rect">
            <a:avLst/>
          </a:prstGeom>
          <a:noFill/>
          <a:ln w="12700">
            <a:solidFill>
              <a:prstClr val="black"/>
            </a:solidFill>
          </a:ln>
        </p:spPr>
      </p:sp>
      <p:sp>
        <p:nvSpPr>
          <p:cNvPr id="3" name="Espace réservé des notes 2"/>
          <p:cNvSpPr>
            <a:spLocks noGrp="1"/>
          </p:cNvSpPr>
          <p:nvPr>
            <p:ph type="body" idx="1"/>
          </p:nvPr>
        </p:nvSpPr>
        <p:spPr>
          <a:xfrm>
            <a:off x="914400" y="2474913"/>
            <a:ext cx="7315200" cy="2025650"/>
          </a:xfrm>
          <a:prstGeom prst="rect">
            <a:avLst/>
          </a:prstGeom>
        </p:spPr>
        <p:txBody>
          <a:bodyPr/>
          <a:lstStyle/>
          <a:p>
            <a:endParaRPr lang="fr-FR" dirty="0"/>
          </a:p>
        </p:txBody>
      </p:sp>
    </p:spTree>
    <p:extLst>
      <p:ext uri="{BB962C8B-B14F-4D97-AF65-F5344CB8AC3E}">
        <p14:creationId xmlns:p14="http://schemas.microsoft.com/office/powerpoint/2010/main" val="10140964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028950" y="642938"/>
            <a:ext cx="3086100" cy="1736725"/>
          </a:xfrm>
          <a:prstGeom prst="rect">
            <a:avLst/>
          </a:prstGeom>
          <a:noFill/>
          <a:ln w="12700">
            <a:solidFill>
              <a:prstClr val="black"/>
            </a:solidFill>
          </a:ln>
        </p:spPr>
      </p:sp>
      <p:sp>
        <p:nvSpPr>
          <p:cNvPr id="3" name="Espace réservé des notes 2"/>
          <p:cNvSpPr>
            <a:spLocks noGrp="1"/>
          </p:cNvSpPr>
          <p:nvPr>
            <p:ph type="body" idx="1"/>
          </p:nvPr>
        </p:nvSpPr>
        <p:spPr>
          <a:xfrm>
            <a:off x="914400" y="2474913"/>
            <a:ext cx="7315200" cy="2025650"/>
          </a:xfrm>
          <a:prstGeom prst="rect">
            <a:avLst/>
          </a:prstGeom>
        </p:spPr>
        <p:txBody>
          <a:bodyPr/>
          <a:lstStyle/>
          <a:p>
            <a:endParaRPr lang="fr-FR" dirty="0"/>
          </a:p>
        </p:txBody>
      </p:sp>
    </p:spTree>
    <p:extLst>
      <p:ext uri="{BB962C8B-B14F-4D97-AF65-F5344CB8AC3E}">
        <p14:creationId xmlns:p14="http://schemas.microsoft.com/office/powerpoint/2010/main" val="23491736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028950" y="642938"/>
            <a:ext cx="3086100" cy="1736725"/>
          </a:xfrm>
          <a:prstGeom prst="rect">
            <a:avLst/>
          </a:prstGeom>
          <a:noFill/>
          <a:ln w="12700">
            <a:solidFill>
              <a:prstClr val="black"/>
            </a:solidFill>
          </a:ln>
        </p:spPr>
      </p:sp>
      <p:sp>
        <p:nvSpPr>
          <p:cNvPr id="3" name="Espace réservé des notes 2"/>
          <p:cNvSpPr>
            <a:spLocks noGrp="1"/>
          </p:cNvSpPr>
          <p:nvPr>
            <p:ph type="body" idx="1"/>
          </p:nvPr>
        </p:nvSpPr>
        <p:spPr>
          <a:xfrm>
            <a:off x="914400" y="2474913"/>
            <a:ext cx="7315200" cy="2025650"/>
          </a:xfrm>
          <a:prstGeom prst="rect">
            <a:avLst/>
          </a:prstGeom>
        </p:spPr>
        <p:txBody>
          <a:bodyPr/>
          <a:lstStyle/>
          <a:p>
            <a:endParaRPr lang="fr-FR" dirty="0"/>
          </a:p>
        </p:txBody>
      </p:sp>
    </p:spTree>
    <p:extLst>
      <p:ext uri="{BB962C8B-B14F-4D97-AF65-F5344CB8AC3E}">
        <p14:creationId xmlns:p14="http://schemas.microsoft.com/office/powerpoint/2010/main" val="13375988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028950" y="642938"/>
            <a:ext cx="3086100" cy="1736725"/>
          </a:xfrm>
          <a:prstGeom prst="rect">
            <a:avLst/>
          </a:prstGeom>
          <a:noFill/>
          <a:ln w="12700">
            <a:solidFill>
              <a:prstClr val="black"/>
            </a:solidFill>
          </a:ln>
        </p:spPr>
      </p:sp>
      <p:sp>
        <p:nvSpPr>
          <p:cNvPr id="3" name="Espace réservé des notes 2"/>
          <p:cNvSpPr>
            <a:spLocks noGrp="1"/>
          </p:cNvSpPr>
          <p:nvPr>
            <p:ph type="body" idx="1"/>
          </p:nvPr>
        </p:nvSpPr>
        <p:spPr>
          <a:xfrm>
            <a:off x="914400" y="2474913"/>
            <a:ext cx="7315200" cy="2025650"/>
          </a:xfrm>
          <a:prstGeom prst="rect">
            <a:avLst/>
          </a:prstGeom>
        </p:spPr>
        <p:txBody>
          <a:bodyPr/>
          <a:lstStyle/>
          <a:p>
            <a:endParaRPr lang="fr-FR" dirty="0"/>
          </a:p>
        </p:txBody>
      </p:sp>
    </p:spTree>
    <p:extLst>
      <p:ext uri="{BB962C8B-B14F-4D97-AF65-F5344CB8AC3E}">
        <p14:creationId xmlns:p14="http://schemas.microsoft.com/office/powerpoint/2010/main" val="41280470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028950" y="642938"/>
            <a:ext cx="3086100" cy="1736725"/>
          </a:xfrm>
          <a:prstGeom prst="rect">
            <a:avLst/>
          </a:prstGeom>
          <a:noFill/>
          <a:ln w="12700">
            <a:solidFill>
              <a:prstClr val="black"/>
            </a:solidFill>
          </a:ln>
        </p:spPr>
      </p:sp>
      <p:sp>
        <p:nvSpPr>
          <p:cNvPr id="3" name="Espace réservé des notes 2"/>
          <p:cNvSpPr>
            <a:spLocks noGrp="1"/>
          </p:cNvSpPr>
          <p:nvPr>
            <p:ph type="body" idx="1"/>
          </p:nvPr>
        </p:nvSpPr>
        <p:spPr>
          <a:xfrm>
            <a:off x="914400" y="2474913"/>
            <a:ext cx="7315200" cy="2025650"/>
          </a:xfrm>
          <a:prstGeom prst="rect">
            <a:avLst/>
          </a:prstGeom>
        </p:spPr>
        <p:txBody>
          <a:bodyPr/>
          <a:lstStyle/>
          <a:p>
            <a:r>
              <a:rPr lang="fr-FR" dirty="0" err="1"/>
              <a:t>Hashicorp</a:t>
            </a:r>
            <a:r>
              <a:rPr lang="fr-FR" dirty="0"/>
              <a:t> -&gt; produit qui sont open source écris en go.</a:t>
            </a:r>
          </a:p>
        </p:txBody>
      </p:sp>
    </p:spTree>
    <p:extLst>
      <p:ext uri="{BB962C8B-B14F-4D97-AF65-F5344CB8AC3E}">
        <p14:creationId xmlns:p14="http://schemas.microsoft.com/office/powerpoint/2010/main" val="28023268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028950" y="642938"/>
            <a:ext cx="3086100" cy="1736725"/>
          </a:xfrm>
          <a:prstGeom prst="rect">
            <a:avLst/>
          </a:prstGeom>
          <a:noFill/>
          <a:ln w="12700">
            <a:solidFill>
              <a:prstClr val="black"/>
            </a:solidFill>
          </a:ln>
        </p:spPr>
      </p:sp>
      <p:sp>
        <p:nvSpPr>
          <p:cNvPr id="3" name="Espace réservé des notes 2"/>
          <p:cNvSpPr>
            <a:spLocks noGrp="1"/>
          </p:cNvSpPr>
          <p:nvPr>
            <p:ph type="body" idx="1"/>
          </p:nvPr>
        </p:nvSpPr>
        <p:spPr>
          <a:xfrm>
            <a:off x="914400" y="2474913"/>
            <a:ext cx="7315200" cy="2025650"/>
          </a:xfrm>
          <a:prstGeom prst="rect">
            <a:avLst/>
          </a:prstGeom>
        </p:spPr>
        <p:txBody>
          <a:bodyPr/>
          <a:lstStyle/>
          <a:p>
            <a:r>
              <a:rPr lang="fr-FR" dirty="0" err="1"/>
              <a:t>Artifacts</a:t>
            </a:r>
            <a:r>
              <a:rPr lang="fr-FR" dirty="0"/>
              <a:t> : Désignes les fichiers crées généralement des VM</a:t>
            </a:r>
          </a:p>
          <a:p>
            <a:endParaRPr lang="fr-FR" dirty="0"/>
          </a:p>
          <a:p>
            <a:r>
              <a:rPr lang="fr-FR" dirty="0" err="1"/>
              <a:t>Builds</a:t>
            </a:r>
            <a:r>
              <a:rPr lang="fr-FR" dirty="0"/>
              <a:t> : phase de génération qui peuvent se faire en parallèle.</a:t>
            </a:r>
          </a:p>
          <a:p>
            <a:endParaRPr lang="fr-FR" dirty="0"/>
          </a:p>
          <a:p>
            <a:r>
              <a:rPr lang="fr-FR" dirty="0" err="1"/>
              <a:t>Builders</a:t>
            </a:r>
            <a:r>
              <a:rPr lang="fr-FR" dirty="0"/>
              <a:t> :  exemple VirtualBox, VMware et Amazon EC2</a:t>
            </a:r>
          </a:p>
          <a:p>
            <a:endParaRPr lang="fr-FR" dirty="0"/>
          </a:p>
          <a:p>
            <a:r>
              <a:rPr lang="fr-FR" dirty="0"/>
              <a:t>Data sources : </a:t>
            </a:r>
            <a:r>
              <a:rPr lang="fr-FR" b="0" i="0" dirty="0">
                <a:solidFill>
                  <a:srgbClr val="343536"/>
                </a:solidFill>
                <a:effectLst/>
                <a:latin typeface="metro-web"/>
              </a:rPr>
              <a:t>sont des composants de Packer qui récupèrent des données en dehors de Packer et les rendent disponibles pour une utilisation dans le modèle. Exemple de sources de données Amazon AMI et Amazon Secrets Manager.</a:t>
            </a:r>
          </a:p>
          <a:p>
            <a:endParaRPr lang="fr-FR" b="0" i="0" dirty="0">
              <a:solidFill>
                <a:srgbClr val="343536"/>
              </a:solidFill>
              <a:effectLst/>
              <a:latin typeface="metro-web"/>
            </a:endParaRPr>
          </a:p>
          <a:p>
            <a:r>
              <a:rPr lang="fr-FR" b="0" i="0" dirty="0">
                <a:solidFill>
                  <a:srgbClr val="343536"/>
                </a:solidFill>
                <a:effectLst/>
                <a:latin typeface="metro-web"/>
              </a:rPr>
              <a:t>Post-Processors : ‎sont des composants de Packer qui prennent le résultat d’un générateur ou d’un autre post-processeur et le traitent pour créer un nouvel artefact. Des exemples de post-processeurs  pour compresser des artefacts, télécharger pour télécharger des artefacts, etc.‎</a:t>
            </a:r>
          </a:p>
          <a:p>
            <a:endParaRPr lang="fr-FR" b="0" i="0" dirty="0">
              <a:solidFill>
                <a:srgbClr val="343536"/>
              </a:solidFill>
              <a:effectLst/>
              <a:latin typeface="metro-web"/>
            </a:endParaRPr>
          </a:p>
          <a:p>
            <a:r>
              <a:rPr lang="fr-FR" b="0" i="0" dirty="0" err="1">
                <a:solidFill>
                  <a:srgbClr val="343536"/>
                </a:solidFill>
                <a:effectLst/>
                <a:latin typeface="metro-web"/>
              </a:rPr>
              <a:t>Provisionners</a:t>
            </a:r>
            <a:r>
              <a:rPr lang="fr-FR" b="0" i="0" dirty="0">
                <a:solidFill>
                  <a:srgbClr val="343536"/>
                </a:solidFill>
                <a:effectLst/>
                <a:latin typeface="metro-web"/>
              </a:rPr>
              <a:t> : ‎sont des composants de Packer qui installent et configurent des logiciels au sein d’une machine en cours d’exécution avant que cette machine ne soit transformée en image statique. Ils effectuent le travail majeur de faire en sorte que l’image contienne un logiciel utile. Les exemples de </a:t>
            </a:r>
            <a:r>
              <a:rPr lang="fr-FR" b="0" i="0" dirty="0" err="1">
                <a:solidFill>
                  <a:srgbClr val="343536"/>
                </a:solidFill>
                <a:effectLst/>
                <a:latin typeface="metro-web"/>
              </a:rPr>
              <a:t>provisionneurs</a:t>
            </a:r>
            <a:r>
              <a:rPr lang="fr-FR" b="0" i="0" dirty="0">
                <a:solidFill>
                  <a:srgbClr val="343536"/>
                </a:solidFill>
                <a:effectLst/>
                <a:latin typeface="metro-web"/>
              </a:rPr>
              <a:t> incluent les scripts </a:t>
            </a:r>
            <a:r>
              <a:rPr lang="fr-FR" b="0" i="0" dirty="0" err="1">
                <a:solidFill>
                  <a:srgbClr val="343536"/>
                </a:solidFill>
                <a:effectLst/>
                <a:latin typeface="metro-web"/>
              </a:rPr>
              <a:t>shell</a:t>
            </a:r>
            <a:r>
              <a:rPr lang="fr-FR" b="0" i="0" dirty="0">
                <a:solidFill>
                  <a:srgbClr val="343536"/>
                </a:solidFill>
                <a:effectLst/>
                <a:latin typeface="metro-web"/>
              </a:rPr>
              <a:t>, Ansible, PowerShell Chef, </a:t>
            </a:r>
            <a:r>
              <a:rPr lang="fr-FR" b="0" i="0" dirty="0" err="1">
                <a:solidFill>
                  <a:srgbClr val="343536"/>
                </a:solidFill>
                <a:effectLst/>
                <a:latin typeface="metro-web"/>
              </a:rPr>
              <a:t>Puppet</a:t>
            </a:r>
            <a:r>
              <a:rPr lang="fr-FR" b="0" i="0" dirty="0">
                <a:solidFill>
                  <a:srgbClr val="343536"/>
                </a:solidFill>
                <a:effectLst/>
                <a:latin typeface="metro-web"/>
              </a:rPr>
              <a:t>, etc.‎</a:t>
            </a:r>
            <a:endParaRPr lang="fr-FR" dirty="0"/>
          </a:p>
        </p:txBody>
      </p:sp>
    </p:spTree>
    <p:extLst>
      <p:ext uri="{BB962C8B-B14F-4D97-AF65-F5344CB8AC3E}">
        <p14:creationId xmlns:p14="http://schemas.microsoft.com/office/powerpoint/2010/main" val="7915596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028950" y="642938"/>
            <a:ext cx="3086100" cy="1736725"/>
          </a:xfrm>
          <a:prstGeom prst="rect">
            <a:avLst/>
          </a:prstGeom>
          <a:noFill/>
          <a:ln w="12700">
            <a:solidFill>
              <a:prstClr val="black"/>
            </a:solidFill>
          </a:ln>
        </p:spPr>
      </p:sp>
      <p:sp>
        <p:nvSpPr>
          <p:cNvPr id="3" name="Espace réservé des notes 2"/>
          <p:cNvSpPr>
            <a:spLocks noGrp="1"/>
          </p:cNvSpPr>
          <p:nvPr>
            <p:ph type="body" idx="1"/>
          </p:nvPr>
        </p:nvSpPr>
        <p:spPr>
          <a:xfrm>
            <a:off x="914400" y="2474913"/>
            <a:ext cx="7315200" cy="2025650"/>
          </a:xfrm>
          <a:prstGeom prst="rect">
            <a:avLst/>
          </a:prstGeom>
        </p:spPr>
        <p:txBody>
          <a:bodyPr/>
          <a:lstStyle/>
          <a:p>
            <a:endParaRPr lang="fr-FR" dirty="0"/>
          </a:p>
        </p:txBody>
      </p:sp>
    </p:spTree>
    <p:extLst>
      <p:ext uri="{BB962C8B-B14F-4D97-AF65-F5344CB8AC3E}">
        <p14:creationId xmlns:p14="http://schemas.microsoft.com/office/powerpoint/2010/main" val="23003254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028950" y="642938"/>
            <a:ext cx="3086100" cy="1736725"/>
          </a:xfrm>
          <a:prstGeom prst="rect">
            <a:avLst/>
          </a:prstGeom>
          <a:noFill/>
          <a:ln w="12700">
            <a:solidFill>
              <a:prstClr val="black"/>
            </a:solidFill>
          </a:ln>
        </p:spPr>
      </p:sp>
      <p:sp>
        <p:nvSpPr>
          <p:cNvPr id="3" name="Espace réservé des notes 2"/>
          <p:cNvSpPr>
            <a:spLocks noGrp="1"/>
          </p:cNvSpPr>
          <p:nvPr>
            <p:ph type="body" idx="1"/>
          </p:nvPr>
        </p:nvSpPr>
        <p:spPr>
          <a:xfrm>
            <a:off x="914400" y="2474913"/>
            <a:ext cx="7315200" cy="2025650"/>
          </a:xfrm>
          <a:prstGeom prst="rect">
            <a:avLst/>
          </a:prstGeom>
        </p:spPr>
        <p:txBody>
          <a:bodyPr/>
          <a:lstStyle/>
          <a:p>
            <a:pPr lvl="0" algn="just"/>
            <a:r>
              <a:rPr lang="fr-FR" dirty="0" err="1">
                <a:latin typeface="Cascadia Mono SemiLight" panose="020B0609020000020004" pitchFamily="49" charset="0"/>
                <a:cs typeface="Cascadia Mono SemiLight" panose="020B0609020000020004" pitchFamily="49" charset="0"/>
              </a:rPr>
              <a:t>Terraform</a:t>
            </a:r>
            <a:r>
              <a:rPr lang="fr-FR" dirty="0">
                <a:latin typeface="Cascadia Mono SemiLight" panose="020B0609020000020004" pitchFamily="49" charset="0"/>
                <a:cs typeface="Cascadia Mono SemiLight" panose="020B0609020000020004" pitchFamily="49" charset="0"/>
              </a:rPr>
              <a:t> est une infrastructure en tant qu’outil de code qui vous permet de définir à la fois des ressources cloud et sur site dans des fichiers de configuration lisibles par l’homme que vous pouvez versionner, réutiliser et partager. Vous pouvez ensuite utiliser un flux de travail cohérent pour provisionner et gérer l’ensemble de votre infrastructure tout au long de son cycle de vie. </a:t>
            </a:r>
            <a:r>
              <a:rPr lang="fr-FR" dirty="0" err="1">
                <a:latin typeface="Cascadia Mono SemiLight" panose="020B0609020000020004" pitchFamily="49" charset="0"/>
                <a:cs typeface="Cascadia Mono SemiLight" panose="020B0609020000020004" pitchFamily="49" charset="0"/>
              </a:rPr>
              <a:t>Terraform</a:t>
            </a:r>
            <a:r>
              <a:rPr lang="fr-FR" dirty="0">
                <a:latin typeface="Cascadia Mono SemiLight" panose="020B0609020000020004" pitchFamily="49" charset="0"/>
                <a:cs typeface="Cascadia Mono SemiLight" panose="020B0609020000020004" pitchFamily="49" charset="0"/>
              </a:rPr>
              <a:t> peut gérer des composants de bas niveau tels que les ressources de calcul, de stockage et de mise en réseau, ainsi que des composants de haut niveau tels que les entrées DNS et les fonctionnalités SaaS.‎</a:t>
            </a:r>
            <a:endParaRPr lang="en-US" dirty="0">
              <a:latin typeface="Cascadia Mono SemiLight" panose="020B0609020000020004" pitchFamily="49" charset="0"/>
              <a:cs typeface="Cascadia Mono SemiLight" panose="020B0609020000020004" pitchFamily="49" charset="0"/>
            </a:endParaRPr>
          </a:p>
          <a:p>
            <a:pPr marL="285750" indent="-285750" algn="just">
              <a:buFont typeface="Arial" panose="020B0604020202020204" pitchFamily="34" charset="0"/>
              <a:buChar char="•"/>
            </a:pPr>
            <a:endParaRPr lang="en-US" dirty="0">
              <a:latin typeface="Cascadia Mono SemiLight" panose="020B0609020000020004" pitchFamily="49" charset="0"/>
              <a:cs typeface="Cascadia Mono SemiLight" panose="020B0609020000020004" pitchFamily="49" charset="0"/>
            </a:endParaRPr>
          </a:p>
          <a:p>
            <a:endParaRPr lang="fr-FR" dirty="0"/>
          </a:p>
        </p:txBody>
      </p:sp>
    </p:spTree>
    <p:extLst>
      <p:ext uri="{BB962C8B-B14F-4D97-AF65-F5344CB8AC3E}">
        <p14:creationId xmlns:p14="http://schemas.microsoft.com/office/powerpoint/2010/main" val="17983560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028950" y="642938"/>
            <a:ext cx="3086100" cy="1736725"/>
          </a:xfrm>
          <a:prstGeom prst="rect">
            <a:avLst/>
          </a:prstGeom>
          <a:noFill/>
          <a:ln w="12700">
            <a:solidFill>
              <a:prstClr val="black"/>
            </a:solidFill>
          </a:ln>
        </p:spPr>
      </p:sp>
      <p:sp>
        <p:nvSpPr>
          <p:cNvPr id="3" name="Espace réservé des notes 2"/>
          <p:cNvSpPr>
            <a:spLocks noGrp="1"/>
          </p:cNvSpPr>
          <p:nvPr>
            <p:ph type="body" idx="1"/>
          </p:nvPr>
        </p:nvSpPr>
        <p:spPr>
          <a:xfrm>
            <a:off x="914400" y="2474913"/>
            <a:ext cx="7315200" cy="2025650"/>
          </a:xfrm>
          <a:prstGeom prst="rect">
            <a:avLst/>
          </a:prstGeom>
        </p:spPr>
        <p:txBody>
          <a:bodyPr/>
          <a:lstStyle/>
          <a:p>
            <a:pPr marL="0" indent="0" algn="just">
              <a:buFont typeface="Arial" panose="020B0604020202020204" pitchFamily="34" charset="0"/>
              <a:buNone/>
            </a:pPr>
            <a:endParaRPr lang="en-US" dirty="0">
              <a:latin typeface="Cascadia Mono SemiLight" panose="020B0609020000020004" pitchFamily="49" charset="0"/>
              <a:cs typeface="Cascadia Mono SemiLight" panose="020B0609020000020004" pitchFamily="49" charset="0"/>
            </a:endParaRPr>
          </a:p>
          <a:p>
            <a:endParaRPr lang="fr-FR" dirty="0"/>
          </a:p>
        </p:txBody>
      </p:sp>
    </p:spTree>
    <p:extLst>
      <p:ext uri="{BB962C8B-B14F-4D97-AF65-F5344CB8AC3E}">
        <p14:creationId xmlns:p14="http://schemas.microsoft.com/office/powerpoint/2010/main" val="7006705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028950" y="642938"/>
            <a:ext cx="3086100" cy="1736725"/>
          </a:xfrm>
          <a:prstGeom prst="rect">
            <a:avLst/>
          </a:prstGeom>
          <a:noFill/>
          <a:ln w="12700">
            <a:solidFill>
              <a:prstClr val="black"/>
            </a:solidFill>
          </a:ln>
        </p:spPr>
      </p:sp>
      <p:sp>
        <p:nvSpPr>
          <p:cNvPr id="3" name="Espace réservé des notes 2"/>
          <p:cNvSpPr>
            <a:spLocks noGrp="1"/>
          </p:cNvSpPr>
          <p:nvPr>
            <p:ph type="body" idx="1"/>
          </p:nvPr>
        </p:nvSpPr>
        <p:spPr>
          <a:xfrm>
            <a:off x="914400" y="2474913"/>
            <a:ext cx="7315200" cy="2025650"/>
          </a:xfrm>
          <a:prstGeom prst="rect">
            <a:avLst/>
          </a:prstGeom>
        </p:spPr>
        <p:txBody>
          <a:bodyPr/>
          <a:lstStyle/>
          <a:p>
            <a:pPr marL="0" indent="0" algn="just">
              <a:buFont typeface="Arial" panose="020B0604020202020204" pitchFamily="34" charset="0"/>
              <a:buNone/>
            </a:pPr>
            <a:endParaRPr lang="en-US" dirty="0">
              <a:latin typeface="Cascadia Mono SemiLight" panose="020B0609020000020004" pitchFamily="49" charset="0"/>
              <a:cs typeface="Cascadia Mono SemiLight" panose="020B0609020000020004" pitchFamily="49" charset="0"/>
            </a:endParaRPr>
          </a:p>
          <a:p>
            <a:endParaRPr lang="fr-FR" dirty="0"/>
          </a:p>
        </p:txBody>
      </p:sp>
    </p:spTree>
    <p:extLst>
      <p:ext uri="{BB962C8B-B14F-4D97-AF65-F5344CB8AC3E}">
        <p14:creationId xmlns:p14="http://schemas.microsoft.com/office/powerpoint/2010/main" val="16880739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028950" y="642938"/>
            <a:ext cx="3086100" cy="1736725"/>
          </a:xfrm>
          <a:prstGeom prst="rect">
            <a:avLst/>
          </a:prstGeom>
          <a:noFill/>
          <a:ln w="12700">
            <a:solidFill>
              <a:prstClr val="black"/>
            </a:solidFill>
          </a:ln>
        </p:spPr>
      </p:sp>
      <p:sp>
        <p:nvSpPr>
          <p:cNvPr id="3" name="Espace réservé des notes 2"/>
          <p:cNvSpPr>
            <a:spLocks noGrp="1"/>
          </p:cNvSpPr>
          <p:nvPr>
            <p:ph type="body" idx="1"/>
          </p:nvPr>
        </p:nvSpPr>
        <p:spPr>
          <a:xfrm>
            <a:off x="914400" y="2474913"/>
            <a:ext cx="7315200" cy="2025650"/>
          </a:xfrm>
          <a:prstGeom prst="rect">
            <a:avLst/>
          </a:prstGeom>
        </p:spPr>
        <p:txBody>
          <a:bodyPr/>
          <a:lstStyle/>
          <a:p>
            <a:pPr marL="0" indent="0" algn="just">
              <a:buFont typeface="Arial" panose="020B0604020202020204" pitchFamily="34" charset="0"/>
              <a:buNone/>
            </a:pPr>
            <a:endParaRPr lang="en-US" dirty="0">
              <a:latin typeface="Cascadia Mono SemiLight" panose="020B0609020000020004" pitchFamily="49" charset="0"/>
              <a:cs typeface="Cascadia Mono SemiLight" panose="020B0609020000020004" pitchFamily="49" charset="0"/>
            </a:endParaRPr>
          </a:p>
          <a:p>
            <a:endParaRPr lang="fr-FR" dirty="0"/>
          </a:p>
        </p:txBody>
      </p:sp>
    </p:spTree>
    <p:extLst>
      <p:ext uri="{BB962C8B-B14F-4D97-AF65-F5344CB8AC3E}">
        <p14:creationId xmlns:p14="http://schemas.microsoft.com/office/powerpoint/2010/main" val="1961383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1594485"/>
            <a:ext cx="7772400" cy="1080134"/>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371600" y="2880360"/>
            <a:ext cx="6400799" cy="128587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3/15/2022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600" b="1" i="0">
                <a:solidFill>
                  <a:schemeClr val="tx1"/>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3/15/2022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457200" y="457200"/>
            <a:ext cx="289559" cy="306324"/>
          </a:xfrm>
          <a:prstGeom prst="rect">
            <a:avLst/>
          </a:prstGeom>
          <a:blipFill>
            <a:blip r:embed="rId2" cstate="print"/>
            <a:stretch>
              <a:fillRect/>
            </a:stretch>
          </a:blipFill>
        </p:spPr>
        <p:txBody>
          <a:bodyPr wrap="square" lIns="0" tIns="0" rIns="0" bIns="0" rtlCol="0"/>
          <a:lstStyle/>
          <a:p>
            <a:endParaRPr/>
          </a:p>
        </p:txBody>
      </p:sp>
      <p:sp>
        <p:nvSpPr>
          <p:cNvPr id="17" name="bk object 17"/>
          <p:cNvSpPr/>
          <p:nvPr/>
        </p:nvSpPr>
        <p:spPr>
          <a:xfrm>
            <a:off x="457962" y="1076705"/>
            <a:ext cx="290195" cy="0"/>
          </a:xfrm>
          <a:custGeom>
            <a:avLst/>
            <a:gdLst/>
            <a:ahLst/>
            <a:cxnLst/>
            <a:rect l="l" t="t" r="r" b="b"/>
            <a:pathLst>
              <a:path w="290195">
                <a:moveTo>
                  <a:pt x="0" y="0"/>
                </a:moveTo>
                <a:lnTo>
                  <a:pt x="289801" y="0"/>
                </a:lnTo>
              </a:path>
            </a:pathLst>
          </a:custGeom>
          <a:ln w="38100">
            <a:solidFill>
              <a:srgbClr val="000000"/>
            </a:solidFill>
          </a:ln>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1600" b="1" i="0">
                <a:solidFill>
                  <a:schemeClr val="tx1"/>
                </a:solidFill>
                <a:latin typeface="Arial"/>
                <a:cs typeface="Arial"/>
              </a:defRPr>
            </a:lvl1pPr>
          </a:lstStyle>
          <a:p>
            <a:endParaRPr/>
          </a:p>
        </p:txBody>
      </p:sp>
      <p:sp>
        <p:nvSpPr>
          <p:cNvPr id="3" name="Holder 3"/>
          <p:cNvSpPr>
            <a:spLocks noGrp="1"/>
          </p:cNvSpPr>
          <p:nvPr>
            <p:ph sz="half" idx="2"/>
          </p:nvPr>
        </p:nvSpPr>
        <p:spPr>
          <a:xfrm>
            <a:off x="444500" y="1853778"/>
            <a:ext cx="3911600" cy="2821940"/>
          </a:xfrm>
          <a:prstGeom prst="rect">
            <a:avLst/>
          </a:prstGeom>
        </p:spPr>
        <p:txBody>
          <a:bodyPr wrap="square" lIns="0" tIns="0" rIns="0" bIns="0">
            <a:spAutoFit/>
          </a:bodyPr>
          <a:lstStyle>
            <a:lvl1pPr>
              <a:defRPr sz="1800" b="1" i="0">
                <a:solidFill>
                  <a:schemeClr val="tx1"/>
                </a:solidFill>
                <a:latin typeface="Arial"/>
                <a:cs typeface="Arial"/>
              </a:defRPr>
            </a:lvl1pPr>
          </a:lstStyle>
          <a:p>
            <a:endParaRPr/>
          </a:p>
        </p:txBody>
      </p:sp>
      <p:sp>
        <p:nvSpPr>
          <p:cNvPr id="4" name="Holder 4"/>
          <p:cNvSpPr>
            <a:spLocks noGrp="1"/>
          </p:cNvSpPr>
          <p:nvPr>
            <p:ph sz="half" idx="3"/>
          </p:nvPr>
        </p:nvSpPr>
        <p:spPr>
          <a:xfrm>
            <a:off x="4709159" y="1183005"/>
            <a:ext cx="3977640" cy="339471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3/15/2022</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9144000" cy="5143500"/>
          </a:xfrm>
          <a:custGeom>
            <a:avLst/>
            <a:gdLst/>
            <a:ahLst/>
            <a:cxnLst/>
            <a:rect l="l" t="t" r="r" b="b"/>
            <a:pathLst>
              <a:path w="9144000" h="5143500">
                <a:moveTo>
                  <a:pt x="0" y="5143500"/>
                </a:moveTo>
                <a:lnTo>
                  <a:pt x="9144000" y="5143500"/>
                </a:lnTo>
                <a:lnTo>
                  <a:pt x="9144000" y="0"/>
                </a:lnTo>
                <a:lnTo>
                  <a:pt x="0" y="0"/>
                </a:lnTo>
                <a:lnTo>
                  <a:pt x="0" y="5143500"/>
                </a:lnTo>
              </a:path>
            </a:pathLst>
          </a:custGeom>
          <a:solidFill>
            <a:srgbClr val="000000"/>
          </a:solidFill>
        </p:spPr>
        <p:txBody>
          <a:bodyPr wrap="square" lIns="0" tIns="0" rIns="0" bIns="0" rtlCol="0"/>
          <a:lstStyle/>
          <a:p>
            <a:endParaRPr/>
          </a:p>
        </p:txBody>
      </p:sp>
      <p:sp>
        <p:nvSpPr>
          <p:cNvPr id="17" name="bk object 17"/>
          <p:cNvSpPr/>
          <p:nvPr/>
        </p:nvSpPr>
        <p:spPr>
          <a:xfrm>
            <a:off x="0" y="25"/>
            <a:ext cx="9144000" cy="5143473"/>
          </a:xfrm>
          <a:prstGeom prst="rect">
            <a:avLst/>
          </a:prstGeom>
          <a:blipFill>
            <a:blip r:embed="rId2" cstate="print"/>
            <a:stretch>
              <a:fillRect/>
            </a:stretch>
          </a:blip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1600" b="1" i="0">
                <a:solidFill>
                  <a:schemeClr val="tx1"/>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3/15/2022</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3/15/2022</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8339328" y="461772"/>
            <a:ext cx="291083" cy="307848"/>
          </a:xfrm>
          <a:prstGeom prst="rect">
            <a:avLst/>
          </a:prstGeom>
          <a:blipFill>
            <a:blip r:embed="rId7" cstate="print"/>
            <a:stretch>
              <a:fillRect/>
            </a:stretch>
          </a:blipFill>
        </p:spPr>
        <p:txBody>
          <a:bodyPr wrap="square" lIns="0" tIns="0" rIns="0" bIns="0" rtlCol="0"/>
          <a:lstStyle/>
          <a:p>
            <a:endParaRPr/>
          </a:p>
        </p:txBody>
      </p:sp>
      <p:sp>
        <p:nvSpPr>
          <p:cNvPr id="2" name="Holder 2"/>
          <p:cNvSpPr>
            <a:spLocks noGrp="1"/>
          </p:cNvSpPr>
          <p:nvPr>
            <p:ph type="title"/>
          </p:nvPr>
        </p:nvSpPr>
        <p:spPr>
          <a:xfrm>
            <a:off x="444500" y="507354"/>
            <a:ext cx="8255000" cy="691515"/>
          </a:xfrm>
          <a:prstGeom prst="rect">
            <a:avLst/>
          </a:prstGeom>
        </p:spPr>
        <p:txBody>
          <a:bodyPr wrap="square" lIns="0" tIns="0" rIns="0" bIns="0">
            <a:spAutoFit/>
          </a:bodyPr>
          <a:lstStyle>
            <a:lvl1pPr>
              <a:defRPr sz="1600" b="1" i="0">
                <a:solidFill>
                  <a:schemeClr val="tx1"/>
                </a:solidFill>
                <a:latin typeface="Arial"/>
                <a:cs typeface="Arial"/>
              </a:defRPr>
            </a:lvl1pPr>
          </a:lstStyle>
          <a:p>
            <a:endParaRPr/>
          </a:p>
        </p:txBody>
      </p:sp>
      <p:sp>
        <p:nvSpPr>
          <p:cNvPr id="3" name="Holder 3"/>
          <p:cNvSpPr>
            <a:spLocks noGrp="1"/>
          </p:cNvSpPr>
          <p:nvPr>
            <p:ph type="body" idx="1"/>
          </p:nvPr>
        </p:nvSpPr>
        <p:spPr>
          <a:xfrm>
            <a:off x="444500" y="1853778"/>
            <a:ext cx="8255000" cy="2835275"/>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3108960" y="4783455"/>
            <a:ext cx="2926079" cy="25717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4783455"/>
            <a:ext cx="2103120" cy="25717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3/15/2022</a:t>
            </a:fld>
            <a:endParaRPr lang="en-US"/>
          </a:p>
        </p:txBody>
      </p:sp>
      <p:sp>
        <p:nvSpPr>
          <p:cNvPr id="6" name="Holder 6"/>
          <p:cNvSpPr>
            <a:spLocks noGrp="1"/>
          </p:cNvSpPr>
          <p:nvPr>
            <p:ph type="sldNum" sz="quarter" idx="7"/>
          </p:nvPr>
        </p:nvSpPr>
        <p:spPr>
          <a:xfrm>
            <a:off x="6583680" y="4783455"/>
            <a:ext cx="2103120" cy="25717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‹N°›</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2.png"/><Relationship Id="rId7"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5.xml"/><Relationship Id="rId6" Type="http://schemas.openxmlformats.org/officeDocument/2006/relationships/image" Target="../media/image14.png"/><Relationship Id="rId5" Type="http://schemas.openxmlformats.org/officeDocument/2006/relationships/image" Target="../media/image13.png"/><Relationship Id="rId10" Type="http://schemas.openxmlformats.org/officeDocument/2006/relationships/image" Target="../media/image18.png"/><Relationship Id="rId4" Type="http://schemas.openxmlformats.org/officeDocument/2006/relationships/image" Target="../media/image23.png"/><Relationship Id="rId9" Type="http://schemas.openxmlformats.org/officeDocument/2006/relationships/image" Target="../media/image24.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5.xml"/><Relationship Id="rId4" Type="http://schemas.openxmlformats.org/officeDocument/2006/relationships/image" Target="../media/image25.gif"/></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27.png"/><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hyperlink" Target="https://github.com/jm2K69" TargetMode="External"/><Relationship Id="rId9" Type="http://schemas.openxmlformats.org/officeDocument/2006/relationships/image" Target="../media/image11.png"/></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hashicorp/hcl2/blob/master/hcl/hclsyntax/spec.md" TargetMode="External"/><Relationship Id="rId2" Type="http://schemas.openxmlformats.org/officeDocument/2006/relationships/image" Target="../media/image2.png"/><Relationship Id="rId1" Type="http://schemas.openxmlformats.org/officeDocument/2006/relationships/slideLayout" Target="../slideLayouts/slideLayout5.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hashicorp/hcl2/blob/master/hcl/hclsyntax/spec.md" TargetMode="External"/><Relationship Id="rId2" Type="http://schemas.openxmlformats.org/officeDocument/2006/relationships/image" Target="../media/image2.png"/><Relationship Id="rId1" Type="http://schemas.openxmlformats.org/officeDocument/2006/relationships/slideLayout" Target="../slideLayouts/slideLayout5.xml"/><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5.xml"/><Relationship Id="rId5" Type="http://schemas.openxmlformats.org/officeDocument/2006/relationships/image" Target="../media/image28.jpg"/><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image" Target="../media/image2.png"/><Relationship Id="rId7" Type="http://schemas.openxmlformats.org/officeDocument/2006/relationships/diagramQuickStyle" Target="../diagrams/quickStyle3.xml"/><Relationship Id="rId2" Type="http://schemas.openxmlformats.org/officeDocument/2006/relationships/notesSlide" Target="../notesSlides/notesSlide13.xml"/><Relationship Id="rId1" Type="http://schemas.openxmlformats.org/officeDocument/2006/relationships/slideLayout" Target="../slideLayouts/slideLayout5.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image" Target="../media/image26.png"/><Relationship Id="rId9" Type="http://schemas.microsoft.com/office/2007/relationships/diagramDrawing" Target="../diagrams/drawing3.xml"/></Relationships>
</file>

<file path=ppt/slides/_rels/slide24.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2.png"/><Relationship Id="rId7" Type="http://schemas.openxmlformats.org/officeDocument/2006/relationships/diagramColors" Target="../diagrams/colors4.xml"/><Relationship Id="rId2" Type="http://schemas.openxmlformats.org/officeDocument/2006/relationships/notesSlide" Target="../notesSlides/notesSlide14.xml"/><Relationship Id="rId1" Type="http://schemas.openxmlformats.org/officeDocument/2006/relationships/slideLayout" Target="../slideLayouts/slideLayout5.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25.xml.rels><?xml version="1.0" encoding="UTF-8" standalone="yes"?>
<Relationships xmlns="http://schemas.openxmlformats.org/package/2006/relationships"><Relationship Id="rId8" Type="http://schemas.openxmlformats.org/officeDocument/2006/relationships/hyperlink" Target="https://clipset.com/vizio-smart-tv-espiaban-clientes/" TargetMode="External"/><Relationship Id="rId3" Type="http://schemas.openxmlformats.org/officeDocument/2006/relationships/slideLayout" Target="../slideLayouts/slideLayout5.xml"/><Relationship Id="rId7" Type="http://schemas.openxmlformats.org/officeDocument/2006/relationships/image" Target="../media/image32.jp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1.png"/><Relationship Id="rId5" Type="http://schemas.openxmlformats.org/officeDocument/2006/relationships/image" Target="../media/image2.png"/><Relationship Id="rId4" Type="http://schemas.openxmlformats.org/officeDocument/2006/relationships/notesSlide" Target="../notesSlides/notesSlide15.xml"/><Relationship Id="rId9" Type="http://schemas.openxmlformats.org/officeDocument/2006/relationships/image" Target="../media/image33.png"/></Relationships>
</file>

<file path=ppt/slides/_rels/slide26.xml.rels><?xml version="1.0" encoding="UTF-8" standalone="yes"?>
<Relationships xmlns="http://schemas.openxmlformats.org/package/2006/relationships"><Relationship Id="rId3" Type="http://schemas.openxmlformats.org/officeDocument/2006/relationships/hyperlink" Target="https://clipset.com/vizio-smart-tv-espiaban-clientes/" TargetMode="External"/><Relationship Id="rId2" Type="http://schemas.openxmlformats.org/officeDocument/2006/relationships/notesSlide" Target="../notesSlides/notesSlide16.xml"/><Relationship Id="rId1" Type="http://schemas.openxmlformats.org/officeDocument/2006/relationships/slideLayout" Target="../slideLayouts/slideLayout5.xml"/><Relationship Id="rId6" Type="http://schemas.openxmlformats.org/officeDocument/2006/relationships/image" Target="../media/image34.png"/><Relationship Id="rId5" Type="http://schemas.openxmlformats.org/officeDocument/2006/relationships/image" Target="../media/image2.png"/><Relationship Id="rId4" Type="http://schemas.openxmlformats.org/officeDocument/2006/relationships/hyperlink" Target="https://creativecommons.org/licenses/by-nc-sa/3.0/"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5.xml"/><Relationship Id="rId6" Type="http://schemas.openxmlformats.org/officeDocument/2006/relationships/hyperlink" Target="https://creativecommons.org/licenses/by-nc/3.0/" TargetMode="External"/><Relationship Id="rId5" Type="http://schemas.openxmlformats.org/officeDocument/2006/relationships/hyperlink" Target="https://www.freepngimg.com/png/88444-animation-question-red-mark-png-free-photo" TargetMode="External"/><Relationship Id="rId4" Type="http://schemas.openxmlformats.org/officeDocument/2006/relationships/image" Target="../media/image35.png"/></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5.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5.xml"/><Relationship Id="rId4" Type="http://schemas.openxmlformats.org/officeDocument/2006/relationships/image" Target="../media/image17.jpe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5.xml"/><Relationship Id="rId4" Type="http://schemas.openxmlformats.org/officeDocument/2006/relationships/hyperlink" Target="https://github.com/hashicorp/hcl2/blob/master/hcl/hclsyntax/spec.md"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ithub.com/hashicorp/hcl2/blob/master/hcl/hclsyntax/spec.md" TargetMode="Externa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hyperlink" Target="https://github.com/hashicorp/hcl2/blob/master/hcl/hclsyntax/spec.md" TargetMode="External"/><Relationship Id="rId7" Type="http://schemas.openxmlformats.org/officeDocument/2006/relationships/diagramLayout" Target="../diagrams/layout2.xml"/><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diagramData" Target="../diagrams/data2.xml"/><Relationship Id="rId5" Type="http://schemas.openxmlformats.org/officeDocument/2006/relationships/image" Target="../media/image12.png"/><Relationship Id="rId10" Type="http://schemas.microsoft.com/office/2007/relationships/diagramDrawing" Target="../diagrams/drawing2.xml"/><Relationship Id="rId4" Type="http://schemas.openxmlformats.org/officeDocument/2006/relationships/image" Target="../media/image2.png"/><Relationship Id="rId9" Type="http://schemas.openxmlformats.org/officeDocument/2006/relationships/diagramColors" Target="../diagrams/colors2.xml"/></Relationships>
</file>

<file path=ppt/slides/_rels/slide9.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2.png"/><Relationship Id="rId7" Type="http://schemas.openxmlformats.org/officeDocument/2006/relationships/image" Target="../media/image20.png"/><Relationship Id="rId2" Type="http://schemas.openxmlformats.org/officeDocument/2006/relationships/hyperlink" Target="https://github.com/hashicorp/hcl2/blob/master/hcl/hclsyntax/spec.md" TargetMode="External"/><Relationship Id="rId1" Type="http://schemas.openxmlformats.org/officeDocument/2006/relationships/slideLayout" Target="../slideLayouts/slideLayout5.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7" name="object 3">
            <a:extLst>
              <a:ext uri="{FF2B5EF4-FFF2-40B4-BE49-F238E27FC236}">
                <a16:creationId xmlns:a16="http://schemas.microsoft.com/office/drawing/2014/main" id="{99D1D1E9-EB4E-4C01-8DE3-10950FCEAD0C}"/>
              </a:ext>
            </a:extLst>
          </p:cNvPr>
          <p:cNvSpPr/>
          <p:nvPr/>
        </p:nvSpPr>
        <p:spPr>
          <a:xfrm>
            <a:off x="-91937" y="-19006"/>
            <a:ext cx="9235937" cy="5162506"/>
          </a:xfrm>
          <a:prstGeom prst="rect">
            <a:avLst/>
          </a:prstGeom>
          <a:blipFill>
            <a:blip r:embed="rId3" cstate="print"/>
            <a:stretch>
              <a:fillRect/>
            </a:stretch>
          </a:blipFill>
        </p:spPr>
        <p:txBody>
          <a:bodyPr wrap="square" lIns="0" tIns="0" rIns="0" bIns="0" rtlCol="0"/>
          <a:lstStyle/>
          <a:p>
            <a:endParaRPr/>
          </a:p>
        </p:txBody>
      </p:sp>
      <p:pic>
        <p:nvPicPr>
          <p:cNvPr id="28" name="Image 27" descr="Une image contenant signe, assiette&#10;&#10;Description générée automatiquement">
            <a:extLst>
              <a:ext uri="{FF2B5EF4-FFF2-40B4-BE49-F238E27FC236}">
                <a16:creationId xmlns:a16="http://schemas.microsoft.com/office/drawing/2014/main" id="{B8982AF2-1669-4730-9EBF-25B61B4F55A8}"/>
              </a:ext>
            </a:extLst>
          </p:cNvPr>
          <p:cNvPicPr>
            <a:picLocks noChangeAspect="1"/>
          </p:cNvPicPr>
          <p:nvPr/>
        </p:nvPicPr>
        <p:blipFill>
          <a:blip r:embed="rId4"/>
          <a:stretch>
            <a:fillRect/>
          </a:stretch>
        </p:blipFill>
        <p:spPr>
          <a:xfrm>
            <a:off x="228600" y="3895168"/>
            <a:ext cx="1119639" cy="1119639"/>
          </a:xfrm>
          <a:prstGeom prst="rect">
            <a:avLst/>
          </a:prstGeom>
        </p:spPr>
      </p:pic>
      <p:sp>
        <p:nvSpPr>
          <p:cNvPr id="10" name="object 5">
            <a:extLst>
              <a:ext uri="{FF2B5EF4-FFF2-40B4-BE49-F238E27FC236}">
                <a16:creationId xmlns:a16="http://schemas.microsoft.com/office/drawing/2014/main" id="{6E750367-0823-4CAF-8155-56520D14BFA2}"/>
              </a:ext>
            </a:extLst>
          </p:cNvPr>
          <p:cNvSpPr txBox="1"/>
          <p:nvPr/>
        </p:nvSpPr>
        <p:spPr>
          <a:xfrm>
            <a:off x="1143000" y="1203164"/>
            <a:ext cx="5685521" cy="1409232"/>
          </a:xfrm>
          <a:prstGeom prst="rect">
            <a:avLst/>
          </a:prstGeom>
        </p:spPr>
        <p:txBody>
          <a:bodyPr vert="horz" wrap="square" lIns="0" tIns="0" rIns="0" bIns="0" rtlCol="0">
            <a:spAutoFit/>
          </a:bodyPr>
          <a:lstStyle/>
          <a:p>
            <a:pPr marL="12700" algn="ctr">
              <a:lnSpc>
                <a:spcPts val="3560"/>
              </a:lnSpc>
              <a:tabLst>
                <a:tab pos="476884" algn="l"/>
              </a:tabLst>
            </a:pPr>
            <a:r>
              <a:rPr lang="en-US" sz="4500" b="1" baseline="1851" dirty="0">
                <a:solidFill>
                  <a:schemeClr val="tx1">
                    <a:lumMod val="95000"/>
                    <a:lumOff val="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Infrastructure As Code</a:t>
            </a:r>
          </a:p>
          <a:p>
            <a:pPr marL="12700" algn="ctr">
              <a:lnSpc>
                <a:spcPts val="3560"/>
              </a:lnSpc>
              <a:tabLst>
                <a:tab pos="476884" algn="l"/>
              </a:tabLst>
            </a:pPr>
            <a:endParaRPr lang="en-US" sz="4500" b="1" baseline="1851" dirty="0">
              <a:solidFill>
                <a:schemeClr val="tx1">
                  <a:lumMod val="95000"/>
                  <a:lumOff val="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a:p>
            <a:pPr marL="12700" algn="ctr">
              <a:lnSpc>
                <a:spcPts val="3560"/>
              </a:lnSpc>
              <a:tabLst>
                <a:tab pos="476884" algn="l"/>
              </a:tabLst>
            </a:pPr>
            <a:r>
              <a:rPr lang="en-US" sz="4500" b="1" baseline="1851" dirty="0">
                <a:solidFill>
                  <a:schemeClr val="tx1">
                    <a:lumMod val="95000"/>
                    <a:lumOff val="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Packer et Terraform</a:t>
            </a:r>
            <a:endParaRPr sz="1400" b="1" dirty="0">
              <a:solidFill>
                <a:schemeClr val="tx1">
                  <a:lumMod val="95000"/>
                  <a:lumOff val="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grpSp>
        <p:nvGrpSpPr>
          <p:cNvPr id="12" name="Groupe 11">
            <a:extLst>
              <a:ext uri="{FF2B5EF4-FFF2-40B4-BE49-F238E27FC236}">
                <a16:creationId xmlns:a16="http://schemas.microsoft.com/office/drawing/2014/main" id="{42B03513-C96F-4AF8-9C8C-F7A04C99C645}"/>
              </a:ext>
            </a:extLst>
          </p:cNvPr>
          <p:cNvGrpSpPr/>
          <p:nvPr/>
        </p:nvGrpSpPr>
        <p:grpSpPr>
          <a:xfrm>
            <a:off x="6775593" y="1841553"/>
            <a:ext cx="2298413" cy="3274197"/>
            <a:chOff x="6775593" y="1841553"/>
            <a:chExt cx="2298413" cy="3274197"/>
          </a:xfrm>
        </p:grpSpPr>
        <p:pic>
          <p:nvPicPr>
            <p:cNvPr id="7" name="Image 6" descr="Une image contenant personne, ciel, extérieur, herbe&#10;&#10;Description générée automatiquement">
              <a:extLst>
                <a:ext uri="{FF2B5EF4-FFF2-40B4-BE49-F238E27FC236}">
                  <a16:creationId xmlns:a16="http://schemas.microsoft.com/office/drawing/2014/main" id="{06ED700A-1664-4C75-A39B-D983C365E8A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949596" y="1841553"/>
              <a:ext cx="1936656" cy="2260741"/>
            </a:xfrm>
            <a:prstGeom prst="rect">
              <a:avLst/>
            </a:prstGeom>
            <a:solidFill>
              <a:srgbClr val="000000">
                <a:shade val="95000"/>
              </a:srgbClr>
            </a:solidFill>
            <a:ln w="174625" cap="sq">
              <a:solidFill>
                <a:srgbClr val="004185"/>
              </a:solidFill>
              <a:miter lim="800000"/>
            </a:ln>
            <a:effectLst>
              <a:outerShdw blurRad="254000" dist="190500" dir="2700000" sy="90000" algn="bl" rotWithShape="0">
                <a:srgbClr val="000000">
                  <a:alpha val="40000"/>
                </a:srgbClr>
              </a:outerShdw>
            </a:effectLst>
          </p:spPr>
        </p:pic>
        <p:pic>
          <p:nvPicPr>
            <p:cNvPr id="5" name="Image 4" descr="Une image contenant texte&#10;&#10;Description générée automatiquement">
              <a:extLst>
                <a:ext uri="{FF2B5EF4-FFF2-40B4-BE49-F238E27FC236}">
                  <a16:creationId xmlns:a16="http://schemas.microsoft.com/office/drawing/2014/main" id="{D7A3B680-2A0C-41A4-802A-EA6DE59C0B3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75593" y="4176067"/>
              <a:ext cx="2298413" cy="939683"/>
            </a:xfrm>
            <a:prstGeom prst="rect">
              <a:avLst/>
            </a:prstGeom>
          </p:spPr>
        </p:pic>
      </p:grpSp>
      <p:pic>
        <p:nvPicPr>
          <p:cNvPr id="11" name="Image 10">
            <a:extLst>
              <a:ext uri="{FF2B5EF4-FFF2-40B4-BE49-F238E27FC236}">
                <a16:creationId xmlns:a16="http://schemas.microsoft.com/office/drawing/2014/main" id="{E0C5FB8C-EF19-4315-AD46-5AEC2ADE27BB}"/>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505200" y="4238672"/>
            <a:ext cx="1338943" cy="904828"/>
          </a:xfrm>
          <a:prstGeom prst="rect">
            <a:avLst/>
          </a:prstGeom>
        </p:spPr>
      </p:pic>
      <p:sp>
        <p:nvSpPr>
          <p:cNvPr id="2" name="Rectangle 1">
            <a:extLst>
              <a:ext uri="{FF2B5EF4-FFF2-40B4-BE49-F238E27FC236}">
                <a16:creationId xmlns:a16="http://schemas.microsoft.com/office/drawing/2014/main" id="{3969872A-9D3A-4604-AC9A-0CB1443B0B25}"/>
              </a:ext>
            </a:extLst>
          </p:cNvPr>
          <p:cNvSpPr/>
          <p:nvPr/>
        </p:nvSpPr>
        <p:spPr>
          <a:xfrm>
            <a:off x="1307806" y="2835941"/>
            <a:ext cx="5407249" cy="1632755"/>
          </a:xfrm>
          <a:prstGeom prst="rect">
            <a:avLst/>
          </a:prstGeom>
          <a:noFill/>
        </p:spPr>
        <p:txBody>
          <a:bodyPr wrap="none" lIns="91440" tIns="45720" rIns="91440" bIns="45720">
            <a:spAutoFit/>
          </a:bodyPr>
          <a:lstStyle/>
          <a:p>
            <a:pPr marL="12700" algn="ctr">
              <a:lnSpc>
                <a:spcPts val="3560"/>
              </a:lnSpc>
              <a:tabLst>
                <a:tab pos="476884" algn="l"/>
              </a:tabLst>
            </a:pPr>
            <a:r>
              <a:rPr lang="en-US" sz="8000" b="1" baseline="185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Cascadia Mono SemiLight" panose="020B0609020000020004" pitchFamily="49" charset="0"/>
                <a:ea typeface="Cascadia Mono SemiLight" panose="020B0609020000020004" pitchFamily="49" charset="0"/>
                <a:cs typeface="Cascadia Mono SemiLight" panose="020B0609020000020004" pitchFamily="49" charset="0"/>
              </a:rPr>
              <a:t>Mardi 15 Mars</a:t>
            </a:r>
          </a:p>
          <a:p>
            <a:pPr marL="12700" algn="ctr">
              <a:lnSpc>
                <a:spcPts val="3560"/>
              </a:lnSpc>
              <a:tabLst>
                <a:tab pos="476884" algn="l"/>
              </a:tabLst>
            </a:pPr>
            <a:endParaRPr lang="en-US" sz="8000" b="1" baseline="185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a:p>
            <a:pPr marL="12700" algn="ctr">
              <a:lnSpc>
                <a:spcPts val="3560"/>
              </a:lnSpc>
              <a:tabLst>
                <a:tab pos="476884" algn="l"/>
              </a:tabLst>
            </a:pPr>
            <a:r>
              <a:rPr lang="en-US" sz="8000" b="1" baseline="185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Cascadia Mono SemiLight" panose="020B0609020000020004" pitchFamily="49" charset="0"/>
                <a:ea typeface="Cascadia Mono SemiLight" panose="020B0609020000020004" pitchFamily="49" charset="0"/>
                <a:cs typeface="Cascadia Mono SemiLight" panose="020B0609020000020004" pitchFamily="49" charset="0"/>
              </a:rPr>
              <a:t>à 21H00</a:t>
            </a:r>
            <a:endParaRPr lang="fr-FR" sz="80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ndParaRPr>
          </a:p>
        </p:txBody>
      </p:sp>
      <p:sp>
        <p:nvSpPr>
          <p:cNvPr id="3" name="Rectangle 2">
            <a:extLst>
              <a:ext uri="{FF2B5EF4-FFF2-40B4-BE49-F238E27FC236}">
                <a16:creationId xmlns:a16="http://schemas.microsoft.com/office/drawing/2014/main" id="{BC78E4FB-4F38-4873-8BA8-A646FBB552F2}"/>
              </a:ext>
            </a:extLst>
          </p:cNvPr>
          <p:cNvSpPr/>
          <p:nvPr/>
        </p:nvSpPr>
        <p:spPr>
          <a:xfrm>
            <a:off x="-261215" y="-19006"/>
            <a:ext cx="9666429" cy="923330"/>
          </a:xfrm>
          <a:prstGeom prst="rect">
            <a:avLst/>
          </a:prstGeom>
          <a:noFill/>
        </p:spPr>
        <p:txBody>
          <a:bodyPr wrap="none" lIns="91440" tIns="45720" rIns="91440" bIns="45720">
            <a:spAutoFit/>
          </a:bodyPr>
          <a:lstStyle/>
          <a:p>
            <a:pPr algn="ctr"/>
            <a:r>
              <a:rPr lang="en-US" sz="5400" b="1" cap="none" spc="0" baseline="185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latin typeface="Cascadia Mono SemiLight" panose="020B0609020000020004" pitchFamily="49" charset="0"/>
                <a:ea typeface="Cascadia Mono SemiLight" panose="020B0609020000020004" pitchFamily="49" charset="0"/>
                <a:cs typeface="Cascadia Mono SemiLight" panose="020B0609020000020004" pitchFamily="49" charset="0"/>
              </a:rPr>
              <a:t>Meetup French </a:t>
            </a:r>
            <a:r>
              <a:rPr lang="en-US" sz="4800" b="1" cap="none" spc="0" baseline="185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latin typeface="Cascadia Mono SemiLight" panose="020B0609020000020004" pitchFamily="49" charset="0"/>
                <a:ea typeface="Cascadia Mono SemiLight" panose="020B0609020000020004" pitchFamily="49" charset="0"/>
                <a:cs typeface="Cascadia Mono SemiLight" panose="020B0609020000020004" pitchFamily="49" charset="0"/>
              </a:rPr>
              <a:t>PowerShell</a:t>
            </a:r>
            <a:r>
              <a:rPr lang="en-US" sz="5400" b="1" cap="none" spc="0" baseline="185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latin typeface="Cascadia Mono SemiLight" panose="020B0609020000020004" pitchFamily="49" charset="0"/>
                <a:ea typeface="Cascadia Mono SemiLight" panose="020B0609020000020004" pitchFamily="49" charset="0"/>
                <a:cs typeface="Cascadia Mono SemiLight" panose="020B0609020000020004" pitchFamily="49" charset="0"/>
              </a:rPr>
              <a:t> User Group</a:t>
            </a:r>
            <a:endParaRPr lang="fr-FR"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7694923B-126A-4BF4-998D-0FBD95DD1642}"/>
              </a:ext>
            </a:extLst>
          </p:cNvPr>
          <p:cNvSpPr/>
          <p:nvPr/>
        </p:nvSpPr>
        <p:spPr>
          <a:xfrm>
            <a:off x="0" y="0"/>
            <a:ext cx="9144000" cy="5162550"/>
          </a:xfrm>
          <a:prstGeom prst="rect">
            <a:avLst/>
          </a:prstGeom>
          <a:blipFill>
            <a:blip r:embed="rId2" cstate="print"/>
            <a:stretch>
              <a:fillRect/>
            </a:stretch>
          </a:blipFill>
        </p:spPr>
        <p:txBody>
          <a:bodyPr wrap="square" lIns="0" tIns="0" rIns="0" bIns="0" rtlCol="0"/>
          <a:lstStyle/>
          <a:p>
            <a:endParaRPr lang="fr-FR" dirty="0"/>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rgbClr val="FFFFFF"/>
                </a:solidFill>
                <a:latin typeface="Arial"/>
                <a:cs typeface="Arial"/>
              </a:rPr>
              <a:t> </a:t>
            </a:r>
            <a:r>
              <a:rPr sz="4500" u="heavy" baseline="1851" dirty="0">
                <a:solidFill>
                  <a:schemeClr val="accent4"/>
                </a:solidFill>
                <a:latin typeface="Arial"/>
                <a:cs typeface="Arial"/>
              </a:rPr>
              <a:t>	</a:t>
            </a:r>
            <a:r>
              <a:rPr lang="en-US" sz="4500"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16</a:t>
            </a:r>
            <a:r>
              <a:rPr lang="en-US" sz="4500" spc="262"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Son </a:t>
            </a:r>
            <a:r>
              <a:rPr lang="fr-FR" sz="4500" spc="262"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fonctionnement</a:t>
            </a:r>
            <a:endParaRPr lang="fr-FR" sz="1400"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pic>
        <p:nvPicPr>
          <p:cNvPr id="6" name="Image 5" descr="Une image contenant texte&#10;&#10;Description générée automatiquement">
            <a:extLst>
              <a:ext uri="{FF2B5EF4-FFF2-40B4-BE49-F238E27FC236}">
                <a16:creationId xmlns:a16="http://schemas.microsoft.com/office/drawing/2014/main" id="{56CAF71D-36F8-4274-9B23-EABCADA1459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28521" y="84862"/>
            <a:ext cx="2286000" cy="767953"/>
          </a:xfrm>
          <a:prstGeom prst="rect">
            <a:avLst/>
          </a:prstGeom>
        </p:spPr>
      </p:pic>
      <p:pic>
        <p:nvPicPr>
          <p:cNvPr id="7" name="Image 6" descr="Une image contenant texte&#10;&#10;Description générée automatiquement">
            <a:extLst>
              <a:ext uri="{FF2B5EF4-FFF2-40B4-BE49-F238E27FC236}">
                <a16:creationId xmlns:a16="http://schemas.microsoft.com/office/drawing/2014/main" id="{BFA92C58-97ED-432C-9A30-8D4F782B64C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1000" y="2451765"/>
            <a:ext cx="1446406" cy="485902"/>
          </a:xfrm>
          <a:prstGeom prst="rect">
            <a:avLst/>
          </a:prstGeom>
        </p:spPr>
      </p:pic>
      <p:pic>
        <p:nvPicPr>
          <p:cNvPr id="12" name="Image 11">
            <a:extLst>
              <a:ext uri="{FF2B5EF4-FFF2-40B4-BE49-F238E27FC236}">
                <a16:creationId xmlns:a16="http://schemas.microsoft.com/office/drawing/2014/main" id="{4A7D9442-2B5E-4550-98EA-46012BF341D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827415" y="1047749"/>
            <a:ext cx="1828801" cy="1371601"/>
          </a:xfrm>
          <a:prstGeom prst="rect">
            <a:avLst/>
          </a:prstGeom>
        </p:spPr>
      </p:pic>
      <p:pic>
        <p:nvPicPr>
          <p:cNvPr id="14" name="Image 13">
            <a:extLst>
              <a:ext uri="{FF2B5EF4-FFF2-40B4-BE49-F238E27FC236}">
                <a16:creationId xmlns:a16="http://schemas.microsoft.com/office/drawing/2014/main" id="{A02BADE2-0110-464D-A4CF-A647D51F8A9B}"/>
              </a:ext>
            </a:extLst>
          </p:cNvPr>
          <p:cNvPicPr>
            <a:picLocks noChangeAspect="1"/>
          </p:cNvPicPr>
          <p:nvPr/>
        </p:nvPicPr>
        <p:blipFill>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194822" y="1162050"/>
            <a:ext cx="1430536" cy="1028700"/>
          </a:xfrm>
          <a:prstGeom prst="rect">
            <a:avLst/>
          </a:prstGeom>
        </p:spPr>
      </p:pic>
      <p:pic>
        <p:nvPicPr>
          <p:cNvPr id="16" name="Image 15">
            <a:extLst>
              <a:ext uri="{FF2B5EF4-FFF2-40B4-BE49-F238E27FC236}">
                <a16:creationId xmlns:a16="http://schemas.microsoft.com/office/drawing/2014/main" id="{DD243BAE-CF6D-4D2A-B5F6-804DD5FA118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300737" y="2325223"/>
            <a:ext cx="2324621" cy="1504950"/>
          </a:xfrm>
          <a:prstGeom prst="rect">
            <a:avLst/>
          </a:prstGeom>
        </p:spPr>
      </p:pic>
      <p:pic>
        <p:nvPicPr>
          <p:cNvPr id="17" name="Image 16">
            <a:extLst>
              <a:ext uri="{FF2B5EF4-FFF2-40B4-BE49-F238E27FC236}">
                <a16:creationId xmlns:a16="http://schemas.microsoft.com/office/drawing/2014/main" id="{CA2CD24C-AE89-474D-A3C8-F7ADDCAF4A9F}"/>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882037" y="2419350"/>
            <a:ext cx="1418700" cy="1265724"/>
          </a:xfrm>
          <a:prstGeom prst="rect">
            <a:avLst/>
          </a:prstGeom>
        </p:spPr>
      </p:pic>
      <p:pic>
        <p:nvPicPr>
          <p:cNvPr id="11" name="Image 10">
            <a:extLst>
              <a:ext uri="{FF2B5EF4-FFF2-40B4-BE49-F238E27FC236}">
                <a16:creationId xmlns:a16="http://schemas.microsoft.com/office/drawing/2014/main" id="{828EA582-8188-4B4F-BD67-D6953A7A8D1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334000" y="3964646"/>
            <a:ext cx="1010773" cy="1010773"/>
          </a:xfrm>
          <a:prstGeom prst="rect">
            <a:avLst/>
          </a:prstGeom>
        </p:spPr>
      </p:pic>
      <p:pic>
        <p:nvPicPr>
          <p:cNvPr id="19" name="Image 18">
            <a:extLst>
              <a:ext uri="{FF2B5EF4-FFF2-40B4-BE49-F238E27FC236}">
                <a16:creationId xmlns:a16="http://schemas.microsoft.com/office/drawing/2014/main" id="{B05CBF1B-51B4-4AE9-B165-FCA52A145E77}"/>
              </a:ext>
            </a:extLst>
          </p:cNvPr>
          <p:cNvPicPr>
            <a:picLocks noChangeAspect="1"/>
          </p:cNvPicPr>
          <p:nvPr/>
        </p:nvPicPr>
        <p:blipFill rotWithShape="1">
          <a:blip r:embed="rId10">
            <a:extLst>
              <a:ext uri="{28A0092B-C50C-407E-A947-70E740481C1C}">
                <a14:useLocalDpi xmlns:a14="http://schemas.microsoft.com/office/drawing/2010/main" val="0"/>
              </a:ext>
            </a:extLst>
          </a:blip>
          <a:srcRect l="33652" t="26083" r="36627" b="25242"/>
          <a:stretch/>
        </p:blipFill>
        <p:spPr>
          <a:xfrm>
            <a:off x="2525968" y="2320261"/>
            <a:ext cx="909525" cy="838466"/>
          </a:xfrm>
          <a:prstGeom prst="rect">
            <a:avLst/>
          </a:prstGeom>
        </p:spPr>
      </p:pic>
      <p:sp>
        <p:nvSpPr>
          <p:cNvPr id="22" name="ZoneTexte 21">
            <a:extLst>
              <a:ext uri="{FF2B5EF4-FFF2-40B4-BE49-F238E27FC236}">
                <a16:creationId xmlns:a16="http://schemas.microsoft.com/office/drawing/2014/main" id="{A8E4D892-1979-4C44-89AC-173A17112A04}"/>
              </a:ext>
            </a:extLst>
          </p:cNvPr>
          <p:cNvSpPr txBox="1"/>
          <p:nvPr/>
        </p:nvSpPr>
        <p:spPr>
          <a:xfrm>
            <a:off x="2612158" y="3158727"/>
            <a:ext cx="914400" cy="584775"/>
          </a:xfrm>
          <a:prstGeom prst="rect">
            <a:avLst/>
          </a:prstGeom>
          <a:noFill/>
        </p:spPr>
        <p:txBody>
          <a:bodyPr wrap="square" rtlCol="0">
            <a:spAutoFit/>
          </a:bodyPr>
          <a:lstStyle/>
          <a:p>
            <a:r>
              <a:rPr lang="fr-FR" sz="3200" dirty="0">
                <a:solidFill>
                  <a:schemeClr val="accent4">
                    <a:lumMod val="75000"/>
                  </a:schemeClr>
                </a:solidFill>
                <a:latin typeface="Cascadia Mono SemiLight" panose="020B0609020000020004" pitchFamily="49" charset="0"/>
                <a:cs typeface="Cascadia Mono SemiLight" panose="020B0609020000020004" pitchFamily="49" charset="0"/>
              </a:rPr>
              <a:t>API</a:t>
            </a:r>
            <a:endParaRPr lang="fr-FR" dirty="0">
              <a:solidFill>
                <a:schemeClr val="accent4">
                  <a:lumMod val="75000"/>
                </a:schemeClr>
              </a:solidFill>
              <a:latin typeface="Cascadia Mono SemiLight" panose="020B0609020000020004" pitchFamily="49" charset="0"/>
              <a:cs typeface="Cascadia Mono SemiLight" panose="020B0609020000020004" pitchFamily="49" charset="0"/>
            </a:endParaRPr>
          </a:p>
        </p:txBody>
      </p:sp>
    </p:spTree>
    <p:extLst>
      <p:ext uri="{BB962C8B-B14F-4D97-AF65-F5344CB8AC3E}">
        <p14:creationId xmlns:p14="http://schemas.microsoft.com/office/powerpoint/2010/main" val="2835062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withEffect">
                                  <p:stCondLst>
                                    <p:cond delay="0"/>
                                  </p:stCondLst>
                                  <p:childTnLst>
                                    <p:animRot by="21600000">
                                      <p:cBhvr>
                                        <p:cTn id="6" dur="2000" fill="hold"/>
                                        <p:tgtEl>
                                          <p:spTgt spid="1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7694923B-126A-4BF4-998D-0FBD95DD1642}"/>
              </a:ext>
            </a:extLst>
          </p:cNvPr>
          <p:cNvSpPr/>
          <p:nvPr/>
        </p:nvSpPr>
        <p:spPr>
          <a:xfrm>
            <a:off x="7735" y="-19050"/>
            <a:ext cx="9144000" cy="5162550"/>
          </a:xfrm>
          <a:prstGeom prst="rect">
            <a:avLst/>
          </a:prstGeom>
          <a:blipFill>
            <a:blip r:embed="rId2" cstate="print"/>
            <a:stretch>
              <a:fillRect/>
            </a:stretch>
          </a:blipFill>
        </p:spPr>
        <p:txBody>
          <a:bodyPr wrap="square" lIns="0" tIns="0" rIns="0" bIns="0" rtlCol="0"/>
          <a:lstStyle/>
          <a:p>
            <a:endParaRPr lang="fr-FR" dirty="0"/>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lang="fr-FR" sz="4500" u="heavy" baseline="1851" dirty="0">
                <a:solidFill>
                  <a:srgbClr val="FFFFFF"/>
                </a:solidFill>
                <a:latin typeface="Arial"/>
                <a:cs typeface="Arial"/>
              </a:rPr>
              <a:t> </a:t>
            </a:r>
            <a:r>
              <a:rPr lang="fr-FR" sz="4500" u="heavy" baseline="1851" dirty="0">
                <a:solidFill>
                  <a:schemeClr val="accent4"/>
                </a:solidFill>
                <a:latin typeface="Arial"/>
                <a:cs typeface="Arial"/>
              </a:rPr>
              <a:t>	</a:t>
            </a:r>
            <a:r>
              <a:rPr lang="fr-FR" sz="4500"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17</a:t>
            </a:r>
            <a:r>
              <a:rPr lang="fr-FR" sz="4500" spc="262"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Pourquoi faire..</a:t>
            </a:r>
            <a:endParaRPr lang="fr-FR" sz="1400"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pic>
        <p:nvPicPr>
          <p:cNvPr id="6" name="Image 5" descr="Une image contenant texte&#10;&#10;Description générée automatiquement">
            <a:extLst>
              <a:ext uri="{FF2B5EF4-FFF2-40B4-BE49-F238E27FC236}">
                <a16:creationId xmlns:a16="http://schemas.microsoft.com/office/drawing/2014/main" id="{56CAF71D-36F8-4274-9B23-EABCADA1459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28521" y="84862"/>
            <a:ext cx="2286000" cy="767953"/>
          </a:xfrm>
          <a:prstGeom prst="rect">
            <a:avLst/>
          </a:prstGeom>
        </p:spPr>
      </p:pic>
      <p:sp>
        <p:nvSpPr>
          <p:cNvPr id="2" name="ZoneTexte 1">
            <a:extLst>
              <a:ext uri="{FF2B5EF4-FFF2-40B4-BE49-F238E27FC236}">
                <a16:creationId xmlns:a16="http://schemas.microsoft.com/office/drawing/2014/main" id="{C9B3D422-7BA7-4DF6-84AC-7D83A36DFEF8}"/>
              </a:ext>
            </a:extLst>
          </p:cNvPr>
          <p:cNvSpPr txBox="1"/>
          <p:nvPr/>
        </p:nvSpPr>
        <p:spPr>
          <a:xfrm>
            <a:off x="685800" y="1443171"/>
            <a:ext cx="7620000" cy="3108543"/>
          </a:xfrm>
          <a:prstGeom prst="rect">
            <a:avLst/>
          </a:prstGeom>
          <a:noFill/>
        </p:spPr>
        <p:txBody>
          <a:bodyPr wrap="square" rtlCol="0">
            <a:spAutoFit/>
          </a:bodyPr>
          <a:lstStyle/>
          <a:p>
            <a:pPr marL="285750" indent="-285750">
              <a:buFont typeface="Wingdings" panose="05000000000000000000" pitchFamily="2" charset="2"/>
              <a:buChar char="§"/>
            </a:pPr>
            <a:r>
              <a:rPr lang="fr-FR" dirty="0">
                <a:latin typeface="Cascadia Mono SemiLight" panose="020B0609020000020004" pitchFamily="49" charset="0"/>
                <a:cs typeface="Cascadia Mono SemiLight" panose="020B0609020000020004" pitchFamily="49" charset="0"/>
              </a:rPr>
              <a:t>Création de machines dites de références</a:t>
            </a:r>
          </a:p>
          <a:p>
            <a:pPr marL="742950" lvl="1" indent="-285750">
              <a:buFont typeface="Wingdings" panose="05000000000000000000" pitchFamily="2" charset="2"/>
              <a:buChar char="§"/>
            </a:pPr>
            <a:r>
              <a:rPr lang="fr-FR" sz="1400" dirty="0">
                <a:latin typeface="Cascadia Mono SemiLight" panose="020B0609020000020004" pitchFamily="49" charset="0"/>
                <a:cs typeface="Cascadia Mono SemiLight" panose="020B0609020000020004" pitchFamily="49" charset="0"/>
              </a:rPr>
              <a:t>Installation des outils nécessaires</a:t>
            </a:r>
          </a:p>
          <a:p>
            <a:pPr marL="742950" lvl="1" indent="-285750">
              <a:buFont typeface="Wingdings" panose="05000000000000000000" pitchFamily="2" charset="2"/>
              <a:buChar char="§"/>
            </a:pPr>
            <a:r>
              <a:rPr lang="fr-FR" sz="1400" dirty="0">
                <a:latin typeface="Cascadia Mono SemiLight" panose="020B0609020000020004" pitchFamily="49" charset="0"/>
                <a:cs typeface="Cascadia Mono SemiLight" panose="020B0609020000020004" pitchFamily="49" charset="0"/>
              </a:rPr>
              <a:t>Personnalisation</a:t>
            </a:r>
          </a:p>
          <a:p>
            <a:pPr marL="742950" lvl="1" indent="-285750">
              <a:buFont typeface="Wingdings" panose="05000000000000000000" pitchFamily="2" charset="2"/>
              <a:buChar char="§"/>
            </a:pPr>
            <a:r>
              <a:rPr lang="fr-FR" sz="1400" dirty="0" err="1">
                <a:latin typeface="Cascadia Mono SemiLight" panose="020B0609020000020004" pitchFamily="49" charset="0"/>
                <a:cs typeface="Cascadia Mono SemiLight" panose="020B0609020000020004" pitchFamily="49" charset="0"/>
              </a:rPr>
              <a:t>Sysprep</a:t>
            </a:r>
            <a:r>
              <a:rPr lang="fr-FR" sz="1400" dirty="0">
                <a:latin typeface="Cascadia Mono SemiLight" panose="020B0609020000020004" pitchFamily="49" charset="0"/>
                <a:cs typeface="Cascadia Mono SemiLight" panose="020B0609020000020004" pitchFamily="49" charset="0"/>
              </a:rPr>
              <a:t> </a:t>
            </a:r>
            <a:r>
              <a:rPr lang="fr-FR" sz="1050" dirty="0">
                <a:latin typeface="Cascadia Mono SemiLight" panose="020B0609020000020004" pitchFamily="49" charset="0"/>
                <a:cs typeface="Cascadia Mono SemiLight" panose="020B0609020000020004" pitchFamily="49" charset="0"/>
              </a:rPr>
              <a:t>(/</a:t>
            </a:r>
            <a:r>
              <a:rPr lang="fr-FR" sz="1050" dirty="0" err="1">
                <a:latin typeface="Cascadia Mono SemiLight" panose="020B0609020000020004" pitchFamily="49" charset="0"/>
                <a:cs typeface="Cascadia Mono SemiLight" panose="020B0609020000020004" pitchFamily="49" charset="0"/>
              </a:rPr>
              <a:t>generalise</a:t>
            </a:r>
            <a:r>
              <a:rPr lang="fr-FR" sz="1050" dirty="0">
                <a:latin typeface="Cascadia Mono SemiLight" panose="020B0609020000020004" pitchFamily="49" charset="0"/>
                <a:cs typeface="Cascadia Mono SemiLight" panose="020B0609020000020004" pitchFamily="49" charset="0"/>
              </a:rPr>
              <a:t> /</a:t>
            </a:r>
            <a:r>
              <a:rPr lang="fr-FR" sz="1050" dirty="0" err="1">
                <a:latin typeface="Cascadia Mono SemiLight" panose="020B0609020000020004" pitchFamily="49" charset="0"/>
                <a:cs typeface="Cascadia Mono SemiLight" panose="020B0609020000020004" pitchFamily="49" charset="0"/>
              </a:rPr>
              <a:t>oobe</a:t>
            </a:r>
            <a:r>
              <a:rPr lang="fr-FR" sz="1050" dirty="0">
                <a:latin typeface="Cascadia Mono SemiLight" panose="020B0609020000020004" pitchFamily="49" charset="0"/>
                <a:cs typeface="Cascadia Mono SemiLight" panose="020B0609020000020004" pitchFamily="49" charset="0"/>
              </a:rPr>
              <a:t>  /</a:t>
            </a:r>
            <a:r>
              <a:rPr lang="fr-FR" sz="1050" dirty="0" err="1">
                <a:latin typeface="Cascadia Mono SemiLight" panose="020B0609020000020004" pitchFamily="49" charset="0"/>
                <a:cs typeface="Cascadia Mono SemiLight" panose="020B0609020000020004" pitchFamily="49" charset="0"/>
              </a:rPr>
              <a:t>shutdown</a:t>
            </a:r>
            <a:r>
              <a:rPr lang="fr-FR" sz="1050" dirty="0">
                <a:latin typeface="Cascadia Mono SemiLight" panose="020B0609020000020004" pitchFamily="49" charset="0"/>
                <a:cs typeface="Cascadia Mono SemiLight" panose="020B0609020000020004" pitchFamily="49" charset="0"/>
              </a:rPr>
              <a:t> /</a:t>
            </a:r>
            <a:r>
              <a:rPr lang="fr-FR" sz="1050" dirty="0" err="1">
                <a:latin typeface="Cascadia Mono SemiLight" panose="020B0609020000020004" pitchFamily="49" charset="0"/>
                <a:cs typeface="Cascadia Mono SemiLight" panose="020B0609020000020004" pitchFamily="49" charset="0"/>
              </a:rPr>
              <a:t>mode:vm</a:t>
            </a:r>
            <a:r>
              <a:rPr lang="fr-FR" sz="1050" dirty="0">
                <a:latin typeface="Cascadia Mono SemiLight" panose="020B0609020000020004" pitchFamily="49" charset="0"/>
                <a:cs typeface="Cascadia Mono SemiLight" panose="020B0609020000020004" pitchFamily="49" charset="0"/>
              </a:rPr>
              <a:t> /</a:t>
            </a:r>
            <a:r>
              <a:rPr lang="fr-FR" sz="1050" dirty="0" err="1">
                <a:latin typeface="Cascadia Mono SemiLight" panose="020B0609020000020004" pitchFamily="49" charset="0"/>
                <a:cs typeface="Cascadia Mono SemiLight" panose="020B0609020000020004" pitchFamily="49" charset="0"/>
              </a:rPr>
              <a:t>unattend</a:t>
            </a:r>
            <a:r>
              <a:rPr lang="fr-FR" sz="1050" dirty="0">
                <a:latin typeface="Cascadia Mono SemiLight" panose="020B0609020000020004" pitchFamily="49" charset="0"/>
                <a:cs typeface="Cascadia Mono SemiLight" panose="020B0609020000020004" pitchFamily="49" charset="0"/>
              </a:rPr>
              <a:t>:&lt;</a:t>
            </a:r>
            <a:r>
              <a:rPr lang="fr-FR" sz="1050" dirty="0" err="1">
                <a:latin typeface="Cascadia Mono SemiLight" panose="020B0609020000020004" pitchFamily="49" charset="0"/>
                <a:cs typeface="Cascadia Mono SemiLight" panose="020B0609020000020004" pitchFamily="49" charset="0"/>
              </a:rPr>
              <a:t>answerfile</a:t>
            </a:r>
            <a:r>
              <a:rPr lang="fr-FR" sz="1050" dirty="0">
                <a:latin typeface="Cascadia Mono SemiLight" panose="020B0609020000020004" pitchFamily="49" charset="0"/>
                <a:cs typeface="Cascadia Mono SemiLight" panose="020B0609020000020004" pitchFamily="49" charset="0"/>
              </a:rPr>
              <a:t>&gt;)</a:t>
            </a:r>
            <a:endParaRPr lang="fr-FR" dirty="0">
              <a:latin typeface="Cascadia Mono SemiLight" panose="020B0609020000020004" pitchFamily="49" charset="0"/>
              <a:cs typeface="Cascadia Mono SemiLight" panose="020B0609020000020004" pitchFamily="49" charset="0"/>
            </a:endParaRPr>
          </a:p>
          <a:p>
            <a:pPr marL="285750" indent="-285750">
              <a:buFont typeface="Wingdings" panose="05000000000000000000" pitchFamily="2" charset="2"/>
              <a:buChar char="§"/>
            </a:pPr>
            <a:endParaRPr lang="fr-FR" dirty="0">
              <a:latin typeface="Cascadia Mono SemiLight" panose="020B0609020000020004" pitchFamily="49" charset="0"/>
              <a:cs typeface="Cascadia Mono SemiLight" panose="020B0609020000020004" pitchFamily="49" charset="0"/>
            </a:endParaRPr>
          </a:p>
          <a:p>
            <a:pPr marL="285750" indent="-285750">
              <a:buFont typeface="Wingdings" panose="05000000000000000000" pitchFamily="2" charset="2"/>
              <a:buChar char="§"/>
            </a:pPr>
            <a:r>
              <a:rPr lang="fr-FR" dirty="0">
                <a:latin typeface="Cascadia Mono SemiLight" panose="020B0609020000020004" pitchFamily="49" charset="0"/>
                <a:cs typeface="Cascadia Mono SemiLight" panose="020B0609020000020004" pitchFamily="49" charset="0"/>
              </a:rPr>
              <a:t>Création d’</a:t>
            </a:r>
            <a:r>
              <a:rPr lang="fr-FR" dirty="0" err="1">
                <a:latin typeface="Cascadia Mono SemiLight" panose="020B0609020000020004" pitchFamily="49" charset="0"/>
                <a:cs typeface="Cascadia Mono SemiLight" panose="020B0609020000020004" pitchFamily="49" charset="0"/>
              </a:rPr>
              <a:t>Appliances</a:t>
            </a:r>
            <a:r>
              <a:rPr lang="fr-FR" dirty="0">
                <a:latin typeface="Cascadia Mono SemiLight" panose="020B0609020000020004" pitchFamily="49" charset="0"/>
                <a:cs typeface="Cascadia Mono SemiLight" panose="020B0609020000020004" pitchFamily="49" charset="0"/>
              </a:rPr>
              <a:t> </a:t>
            </a:r>
          </a:p>
          <a:p>
            <a:pPr marL="285750" indent="-285750">
              <a:buFont typeface="Wingdings" panose="05000000000000000000" pitchFamily="2" charset="2"/>
              <a:buChar char="§"/>
            </a:pPr>
            <a:endParaRPr lang="fr-FR" dirty="0">
              <a:latin typeface="Cascadia Mono SemiLight" panose="020B0609020000020004" pitchFamily="49" charset="0"/>
              <a:cs typeface="Cascadia Mono SemiLight" panose="020B0609020000020004" pitchFamily="49" charset="0"/>
            </a:endParaRPr>
          </a:p>
          <a:p>
            <a:pPr marL="285750" indent="-285750">
              <a:buFont typeface="Wingdings" panose="05000000000000000000" pitchFamily="2" charset="2"/>
              <a:buChar char="§"/>
            </a:pPr>
            <a:r>
              <a:rPr lang="fr-FR" dirty="0">
                <a:latin typeface="Cascadia Mono SemiLight" panose="020B0609020000020004" pitchFamily="49" charset="0"/>
                <a:cs typeface="Cascadia Mono SemiLight" panose="020B0609020000020004" pitchFamily="49" charset="0"/>
              </a:rPr>
              <a:t>Création de </a:t>
            </a:r>
            <a:r>
              <a:rPr lang="fr-FR" dirty="0" err="1">
                <a:latin typeface="Cascadia Mono SemiLight" panose="020B0609020000020004" pitchFamily="49" charset="0"/>
                <a:cs typeface="Cascadia Mono SemiLight" panose="020B0609020000020004" pitchFamily="49" charset="0"/>
              </a:rPr>
              <a:t>templates</a:t>
            </a:r>
            <a:endParaRPr lang="fr-FR" dirty="0">
              <a:latin typeface="Cascadia Mono SemiLight" panose="020B0609020000020004" pitchFamily="49" charset="0"/>
              <a:cs typeface="Cascadia Mono SemiLight" panose="020B0609020000020004" pitchFamily="49" charset="0"/>
            </a:endParaRPr>
          </a:p>
          <a:p>
            <a:pPr marL="742950" lvl="1" indent="-285750">
              <a:buFont typeface="Wingdings" panose="05000000000000000000" pitchFamily="2" charset="2"/>
              <a:buChar char="§"/>
            </a:pPr>
            <a:r>
              <a:rPr lang="fr-FR" sz="1400" dirty="0">
                <a:latin typeface="Cascadia Mono SemiLight" panose="020B0609020000020004" pitchFamily="49" charset="0"/>
                <a:cs typeface="Cascadia Mono SemiLight" panose="020B0609020000020004" pitchFamily="49" charset="0"/>
              </a:rPr>
              <a:t>Installation des outils nécessaires</a:t>
            </a:r>
          </a:p>
          <a:p>
            <a:pPr marL="742950" lvl="1" indent="-285750">
              <a:buFont typeface="Wingdings" panose="05000000000000000000" pitchFamily="2" charset="2"/>
              <a:buChar char="§"/>
            </a:pPr>
            <a:r>
              <a:rPr lang="fr-FR" sz="1400" dirty="0">
                <a:latin typeface="Cascadia Mono SemiLight" panose="020B0609020000020004" pitchFamily="49" charset="0"/>
                <a:cs typeface="Cascadia Mono SemiLight" panose="020B0609020000020004" pitchFamily="49" charset="0"/>
              </a:rPr>
              <a:t>Installation d’outils ou de logiciels spécifiques</a:t>
            </a:r>
          </a:p>
          <a:p>
            <a:pPr marL="285750" indent="-285750">
              <a:buFont typeface="Wingdings" panose="05000000000000000000" pitchFamily="2" charset="2"/>
              <a:buChar char="§"/>
            </a:pPr>
            <a:endParaRPr lang="fr-FR" dirty="0">
              <a:latin typeface="Cascadia Mono SemiLight" panose="020B0609020000020004" pitchFamily="49" charset="0"/>
              <a:cs typeface="Cascadia Mono SemiLight" panose="020B0609020000020004" pitchFamily="49" charset="0"/>
            </a:endParaRPr>
          </a:p>
          <a:p>
            <a:pPr marL="742950" lvl="1" indent="-285750">
              <a:buFont typeface="Wingdings" panose="05000000000000000000" pitchFamily="2" charset="2"/>
              <a:buChar char="§"/>
            </a:pPr>
            <a:endParaRPr lang="fr-FR" dirty="0">
              <a:latin typeface="Cascadia Mono SemiLight" panose="020B0609020000020004" pitchFamily="49" charset="0"/>
              <a:cs typeface="Cascadia Mono SemiLight" panose="020B0609020000020004" pitchFamily="49" charset="0"/>
            </a:endParaRPr>
          </a:p>
        </p:txBody>
      </p:sp>
    </p:spTree>
    <p:extLst>
      <p:ext uri="{BB962C8B-B14F-4D97-AF65-F5344CB8AC3E}">
        <p14:creationId xmlns:p14="http://schemas.microsoft.com/office/powerpoint/2010/main" val="1156793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barn(inVertical)">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barn(inVertical)">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barn(inVertical)">
                                      <p:cBhvr>
                                        <p:cTn id="22" dur="500"/>
                                        <p:tgtEl>
                                          <p:spTgt spid="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animEffect transition="in" filter="barn(inVertical)">
                                      <p:cBhvr>
                                        <p:cTn id="27" dur="500"/>
                                        <p:tgtEl>
                                          <p:spTgt spid="2">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2">
                                            <p:txEl>
                                              <p:pRg st="7" end="7"/>
                                            </p:txEl>
                                          </p:spTgt>
                                        </p:tgtEl>
                                        <p:attrNameLst>
                                          <p:attrName>style.visibility</p:attrName>
                                        </p:attrNameLst>
                                      </p:cBhvr>
                                      <p:to>
                                        <p:strVal val="visible"/>
                                      </p:to>
                                    </p:set>
                                    <p:animEffect transition="in" filter="barn(inVertical)">
                                      <p:cBhvr>
                                        <p:cTn id="32" dur="500"/>
                                        <p:tgtEl>
                                          <p:spTgt spid="2">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2">
                                            <p:txEl>
                                              <p:pRg st="8" end="8"/>
                                            </p:txEl>
                                          </p:spTgt>
                                        </p:tgtEl>
                                        <p:attrNameLst>
                                          <p:attrName>style.visibility</p:attrName>
                                        </p:attrNameLst>
                                      </p:cBhvr>
                                      <p:to>
                                        <p:strVal val="visible"/>
                                      </p:to>
                                    </p:set>
                                    <p:animEffect transition="in" filter="barn(inVertical)">
                                      <p:cBhvr>
                                        <p:cTn id="37" dur="500"/>
                                        <p:tgtEl>
                                          <p:spTgt spid="2">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grpId="0" nodeType="clickEffect">
                                  <p:stCondLst>
                                    <p:cond delay="0"/>
                                  </p:stCondLst>
                                  <p:childTnLst>
                                    <p:set>
                                      <p:cBhvr>
                                        <p:cTn id="41" dur="1" fill="hold">
                                          <p:stCondLst>
                                            <p:cond delay="0"/>
                                          </p:stCondLst>
                                        </p:cTn>
                                        <p:tgtEl>
                                          <p:spTgt spid="2">
                                            <p:txEl>
                                              <p:pRg st="9" end="9"/>
                                            </p:txEl>
                                          </p:spTgt>
                                        </p:tgtEl>
                                        <p:attrNameLst>
                                          <p:attrName>style.visibility</p:attrName>
                                        </p:attrNameLst>
                                      </p:cBhvr>
                                      <p:to>
                                        <p:strVal val="visible"/>
                                      </p:to>
                                    </p:set>
                                    <p:animEffect transition="in" filter="barn(inVertical)">
                                      <p:cBhvr>
                                        <p:cTn id="42" dur="500"/>
                                        <p:tgtEl>
                                          <p:spTgt spid="2">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7694923B-126A-4BF4-998D-0FBD95DD1642}"/>
              </a:ext>
            </a:extLst>
          </p:cNvPr>
          <p:cNvSpPr/>
          <p:nvPr/>
        </p:nvSpPr>
        <p:spPr>
          <a:xfrm>
            <a:off x="7735" y="-19050"/>
            <a:ext cx="9144000" cy="5162550"/>
          </a:xfrm>
          <a:prstGeom prst="rect">
            <a:avLst/>
          </a:prstGeom>
          <a:blipFill>
            <a:blip r:embed="rId3" cstate="print"/>
            <a:stretch>
              <a:fillRect/>
            </a:stretch>
          </a:blipFill>
        </p:spPr>
        <p:txBody>
          <a:bodyPr wrap="square" lIns="0" tIns="0" rIns="0" bIns="0" rtlCol="0"/>
          <a:lstStyle/>
          <a:p>
            <a:endParaRPr lang="fr-FR" dirty="0"/>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lang="fr-FR" sz="4500" u="heavy" baseline="1851" dirty="0">
                <a:solidFill>
                  <a:srgbClr val="FFFFFF"/>
                </a:solidFill>
                <a:latin typeface="Arial"/>
                <a:cs typeface="Arial"/>
              </a:rPr>
              <a:t> </a:t>
            </a:r>
            <a:r>
              <a:rPr lang="fr-FR" sz="4500" u="heavy" baseline="1851" dirty="0">
                <a:solidFill>
                  <a:schemeClr val="accent4"/>
                </a:solidFill>
                <a:latin typeface="Arial"/>
                <a:cs typeface="Arial"/>
              </a:rPr>
              <a:t>	</a:t>
            </a:r>
            <a:r>
              <a:rPr lang="fr-FR" sz="4500"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18</a:t>
            </a:r>
            <a:r>
              <a:rPr lang="fr-FR" sz="4500" spc="262"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Comment Packer  </a:t>
            </a:r>
            <a:endParaRPr lang="fr-FR" sz="1400"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pic>
        <p:nvPicPr>
          <p:cNvPr id="6" name="Image 5" descr="Une image contenant texte&#10;&#10;Description générée automatiquement">
            <a:extLst>
              <a:ext uri="{FF2B5EF4-FFF2-40B4-BE49-F238E27FC236}">
                <a16:creationId xmlns:a16="http://schemas.microsoft.com/office/drawing/2014/main" id="{56CAF71D-36F8-4274-9B23-EABCADA1459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28521" y="84862"/>
            <a:ext cx="2286000" cy="767953"/>
          </a:xfrm>
          <a:prstGeom prst="rect">
            <a:avLst/>
          </a:prstGeom>
        </p:spPr>
      </p:pic>
      <p:sp>
        <p:nvSpPr>
          <p:cNvPr id="2" name="ZoneTexte 1">
            <a:extLst>
              <a:ext uri="{FF2B5EF4-FFF2-40B4-BE49-F238E27FC236}">
                <a16:creationId xmlns:a16="http://schemas.microsoft.com/office/drawing/2014/main" id="{C9B3D422-7BA7-4DF6-84AC-7D83A36DFEF8}"/>
              </a:ext>
            </a:extLst>
          </p:cNvPr>
          <p:cNvSpPr txBox="1"/>
          <p:nvPr/>
        </p:nvSpPr>
        <p:spPr>
          <a:xfrm>
            <a:off x="381000" y="736000"/>
            <a:ext cx="7924800" cy="4524315"/>
          </a:xfrm>
          <a:prstGeom prst="rect">
            <a:avLst/>
          </a:prstGeom>
          <a:noFill/>
        </p:spPr>
        <p:txBody>
          <a:bodyPr wrap="square" rtlCol="0">
            <a:spAutoFit/>
          </a:bodyPr>
          <a:lstStyle/>
          <a:p>
            <a:pPr marL="342900" indent="-342900">
              <a:lnSpc>
                <a:spcPct val="200000"/>
              </a:lnSpc>
              <a:buFont typeface="+mj-lt"/>
              <a:buAutoNum type="arabicPeriod"/>
            </a:pPr>
            <a:r>
              <a:rPr lang="fr-FR" sz="1600" dirty="0">
                <a:latin typeface="Cascadia Mono SemiLight" panose="020B0609020000020004" pitchFamily="49" charset="0"/>
                <a:cs typeface="Cascadia Mono SemiLight" panose="020B0609020000020004" pitchFamily="49" charset="0"/>
              </a:rPr>
              <a:t>Récupération de la source Image ISO</a:t>
            </a:r>
          </a:p>
          <a:p>
            <a:pPr marL="342900" indent="-342900">
              <a:lnSpc>
                <a:spcPct val="200000"/>
              </a:lnSpc>
              <a:buFont typeface="+mj-lt"/>
              <a:buAutoNum type="arabicPeriod"/>
            </a:pPr>
            <a:r>
              <a:rPr lang="fr-FR" sz="1600" dirty="0">
                <a:latin typeface="Cascadia Mono SemiLight" panose="020B0609020000020004" pitchFamily="49" charset="0"/>
                <a:cs typeface="Cascadia Mono SemiLight" panose="020B0609020000020004" pitchFamily="49" charset="0"/>
              </a:rPr>
              <a:t>Checksum de la source</a:t>
            </a:r>
          </a:p>
          <a:p>
            <a:pPr marL="342900" indent="-342900">
              <a:lnSpc>
                <a:spcPct val="200000"/>
              </a:lnSpc>
              <a:buFont typeface="+mj-lt"/>
              <a:buAutoNum type="arabicPeriod"/>
            </a:pPr>
            <a:r>
              <a:rPr lang="fr-FR" sz="1600" dirty="0">
                <a:latin typeface="Cascadia Mono SemiLight" panose="020B0609020000020004" pitchFamily="49" charset="0"/>
                <a:cs typeface="Cascadia Mono SemiLight" panose="020B0609020000020004" pitchFamily="49" charset="0"/>
              </a:rPr>
              <a:t>Création de la Machine Virtuelle (VM)</a:t>
            </a:r>
          </a:p>
          <a:p>
            <a:pPr marL="342900" indent="-342900">
              <a:lnSpc>
                <a:spcPct val="200000"/>
              </a:lnSpc>
              <a:buFont typeface="+mj-lt"/>
              <a:buAutoNum type="arabicPeriod"/>
            </a:pPr>
            <a:r>
              <a:rPr lang="fr-FR" sz="1600" dirty="0">
                <a:latin typeface="Cascadia Mono SemiLight" panose="020B0609020000020004" pitchFamily="49" charset="0"/>
                <a:cs typeface="Cascadia Mono SemiLight" panose="020B0609020000020004" pitchFamily="49" charset="0"/>
              </a:rPr>
              <a:t>Démarrage de la VM</a:t>
            </a:r>
          </a:p>
          <a:p>
            <a:pPr marL="342900" indent="-342900">
              <a:lnSpc>
                <a:spcPct val="200000"/>
              </a:lnSpc>
              <a:buFont typeface="+mj-lt"/>
              <a:buAutoNum type="arabicPeriod"/>
            </a:pPr>
            <a:r>
              <a:rPr lang="fr-FR" sz="1600" dirty="0">
                <a:latin typeface="Cascadia Mono SemiLight" panose="020B0609020000020004" pitchFamily="49" charset="0"/>
                <a:cs typeface="Cascadia Mono SemiLight" panose="020B0609020000020004" pitchFamily="49" charset="0"/>
              </a:rPr>
              <a:t>Injection ou configuration de la VM pour le fichier de réponse</a:t>
            </a:r>
          </a:p>
          <a:p>
            <a:pPr marL="342900" indent="-342900">
              <a:lnSpc>
                <a:spcPct val="200000"/>
              </a:lnSpc>
              <a:buFont typeface="+mj-lt"/>
              <a:buAutoNum type="arabicPeriod"/>
            </a:pPr>
            <a:r>
              <a:rPr lang="fr-FR" sz="1600" dirty="0">
                <a:latin typeface="Cascadia Mono SemiLight" panose="020B0609020000020004" pitchFamily="49" charset="0"/>
                <a:cs typeface="Cascadia Mono SemiLight" panose="020B0609020000020004" pitchFamily="49" charset="0"/>
              </a:rPr>
              <a:t>Installation</a:t>
            </a:r>
          </a:p>
          <a:p>
            <a:pPr marL="342900" indent="-342900">
              <a:lnSpc>
                <a:spcPct val="200000"/>
              </a:lnSpc>
              <a:buFont typeface="+mj-lt"/>
              <a:buAutoNum type="arabicPeriod"/>
            </a:pPr>
            <a:r>
              <a:rPr lang="fr-FR" sz="1600" dirty="0">
                <a:latin typeface="Cascadia Mono SemiLight" panose="020B0609020000020004" pitchFamily="49" charset="0"/>
                <a:cs typeface="Cascadia Mono SemiLight" panose="020B0609020000020004" pitchFamily="49" charset="0"/>
              </a:rPr>
              <a:t>Personnalisation</a:t>
            </a:r>
          </a:p>
          <a:p>
            <a:pPr marL="342900" indent="-342900">
              <a:lnSpc>
                <a:spcPct val="200000"/>
              </a:lnSpc>
              <a:buFont typeface="+mj-lt"/>
              <a:buAutoNum type="arabicPeriod"/>
            </a:pPr>
            <a:r>
              <a:rPr lang="fr-FR" sz="1600" dirty="0">
                <a:latin typeface="Cascadia Mono SemiLight" panose="020B0609020000020004" pitchFamily="49" charset="0"/>
                <a:cs typeface="Cascadia Mono SemiLight" panose="020B0609020000020004" pitchFamily="49" charset="0"/>
              </a:rPr>
              <a:t>Finalisation de l’image</a:t>
            </a:r>
          </a:p>
          <a:p>
            <a:pPr marL="342900" indent="-342900">
              <a:buFont typeface="+mj-lt"/>
              <a:buAutoNum type="arabicPeriod"/>
            </a:pPr>
            <a:endParaRPr lang="fr-FR" sz="1600" dirty="0">
              <a:latin typeface="Cascadia Mono SemiLight" panose="020B0609020000020004" pitchFamily="49" charset="0"/>
              <a:cs typeface="Cascadia Mono SemiLight" panose="020B0609020000020004" pitchFamily="49" charset="0"/>
            </a:endParaRPr>
          </a:p>
          <a:p>
            <a:pPr lvl="1"/>
            <a:endParaRPr lang="fr-FR" sz="1600" dirty="0">
              <a:latin typeface="Cascadia Mono SemiLight" panose="020B0609020000020004" pitchFamily="49" charset="0"/>
              <a:cs typeface="Cascadia Mono SemiLight" panose="020B0609020000020004" pitchFamily="49" charset="0"/>
            </a:endParaRPr>
          </a:p>
        </p:txBody>
      </p:sp>
      <p:cxnSp>
        <p:nvCxnSpPr>
          <p:cNvPr id="7" name="Connecteur droit avec flèche 6">
            <a:extLst>
              <a:ext uri="{FF2B5EF4-FFF2-40B4-BE49-F238E27FC236}">
                <a16:creationId xmlns:a16="http://schemas.microsoft.com/office/drawing/2014/main" id="{EE060BC6-7D63-4386-896D-4CF61F652762}"/>
              </a:ext>
            </a:extLst>
          </p:cNvPr>
          <p:cNvCxnSpPr/>
          <p:nvPr/>
        </p:nvCxnSpPr>
        <p:spPr>
          <a:xfrm flipV="1">
            <a:off x="2971800" y="3714750"/>
            <a:ext cx="990600" cy="2286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Connecteur droit avec flèche 7">
            <a:extLst>
              <a:ext uri="{FF2B5EF4-FFF2-40B4-BE49-F238E27FC236}">
                <a16:creationId xmlns:a16="http://schemas.microsoft.com/office/drawing/2014/main" id="{286480C2-9A08-45D9-8B72-24DE22F5768B}"/>
              </a:ext>
            </a:extLst>
          </p:cNvPr>
          <p:cNvCxnSpPr>
            <a:cxnSpLocks/>
          </p:cNvCxnSpPr>
          <p:nvPr/>
        </p:nvCxnSpPr>
        <p:spPr>
          <a:xfrm>
            <a:off x="2971800" y="3943350"/>
            <a:ext cx="990600" cy="2286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ZoneTexte 11">
            <a:extLst>
              <a:ext uri="{FF2B5EF4-FFF2-40B4-BE49-F238E27FC236}">
                <a16:creationId xmlns:a16="http://schemas.microsoft.com/office/drawing/2014/main" id="{F5FBB484-17C8-42EB-AF2E-50C5C3FC5584}"/>
              </a:ext>
            </a:extLst>
          </p:cNvPr>
          <p:cNvSpPr txBox="1"/>
          <p:nvPr/>
        </p:nvSpPr>
        <p:spPr>
          <a:xfrm>
            <a:off x="4101871" y="3459718"/>
            <a:ext cx="4577194" cy="369332"/>
          </a:xfrm>
          <a:prstGeom prst="rect">
            <a:avLst/>
          </a:prstGeom>
          <a:noFill/>
        </p:spPr>
        <p:txBody>
          <a:bodyPr wrap="square">
            <a:spAutoFit/>
          </a:bodyPr>
          <a:lstStyle/>
          <a:p>
            <a:r>
              <a:rPr lang="fr-FR" sz="1800" dirty="0">
                <a:latin typeface="Cascadia Mono SemiLight" panose="020B0609020000020004" pitchFamily="49" charset="0"/>
                <a:cs typeface="Cascadia Mono SemiLight" panose="020B0609020000020004" pitchFamily="49" charset="0"/>
              </a:rPr>
              <a:t>Windows / </a:t>
            </a:r>
            <a:r>
              <a:rPr lang="fr-FR" sz="1800" dirty="0" err="1">
                <a:latin typeface="Cascadia Mono SemiLight" panose="020B0609020000020004" pitchFamily="49" charset="0"/>
                <a:cs typeface="Cascadia Mono SemiLight" panose="020B0609020000020004" pitchFamily="49" charset="0"/>
              </a:rPr>
              <a:t>WinRM</a:t>
            </a:r>
            <a:r>
              <a:rPr lang="fr-FR" sz="1800" dirty="0">
                <a:latin typeface="Cascadia Mono SemiLight" panose="020B0609020000020004" pitchFamily="49" charset="0"/>
                <a:cs typeface="Cascadia Mono SemiLight" panose="020B0609020000020004" pitchFamily="49" charset="0"/>
              </a:rPr>
              <a:t> {http/https}</a:t>
            </a:r>
            <a:endParaRPr lang="fr-FR" dirty="0"/>
          </a:p>
        </p:txBody>
      </p:sp>
      <p:sp>
        <p:nvSpPr>
          <p:cNvPr id="13" name="ZoneTexte 12">
            <a:extLst>
              <a:ext uri="{FF2B5EF4-FFF2-40B4-BE49-F238E27FC236}">
                <a16:creationId xmlns:a16="http://schemas.microsoft.com/office/drawing/2014/main" id="{BA6CDC19-A6E6-4415-A946-0D1732AA11C3}"/>
              </a:ext>
            </a:extLst>
          </p:cNvPr>
          <p:cNvSpPr txBox="1"/>
          <p:nvPr/>
        </p:nvSpPr>
        <p:spPr>
          <a:xfrm>
            <a:off x="4101871" y="3987284"/>
            <a:ext cx="4577194" cy="369332"/>
          </a:xfrm>
          <a:prstGeom prst="rect">
            <a:avLst/>
          </a:prstGeom>
          <a:noFill/>
        </p:spPr>
        <p:txBody>
          <a:bodyPr wrap="square">
            <a:spAutoFit/>
          </a:bodyPr>
          <a:lstStyle/>
          <a:p>
            <a:r>
              <a:rPr lang="fr-FR" sz="1800" dirty="0">
                <a:latin typeface="Cascadia Mono SemiLight" panose="020B0609020000020004" pitchFamily="49" charset="0"/>
                <a:cs typeface="Cascadia Mono SemiLight" panose="020B0609020000020004" pitchFamily="49" charset="0"/>
              </a:rPr>
              <a:t>Linux / </a:t>
            </a:r>
            <a:r>
              <a:rPr lang="fr-FR" sz="1800" dirty="0" err="1">
                <a:latin typeface="Cascadia Mono SemiLight" panose="020B0609020000020004" pitchFamily="49" charset="0"/>
                <a:cs typeface="Cascadia Mono SemiLight" panose="020B0609020000020004" pitchFamily="49" charset="0"/>
              </a:rPr>
              <a:t>ssh</a:t>
            </a:r>
            <a:endParaRPr lang="fr-FR" dirty="0"/>
          </a:p>
        </p:txBody>
      </p:sp>
      <p:cxnSp>
        <p:nvCxnSpPr>
          <p:cNvPr id="14" name="Connecteur droit avec flèche 13">
            <a:extLst>
              <a:ext uri="{FF2B5EF4-FFF2-40B4-BE49-F238E27FC236}">
                <a16:creationId xmlns:a16="http://schemas.microsoft.com/office/drawing/2014/main" id="{AE7A8E26-5907-402E-997E-F0D0263239B8}"/>
              </a:ext>
            </a:extLst>
          </p:cNvPr>
          <p:cNvCxnSpPr/>
          <p:nvPr/>
        </p:nvCxnSpPr>
        <p:spPr>
          <a:xfrm flipV="1">
            <a:off x="4085361" y="2614529"/>
            <a:ext cx="990600" cy="2286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ZoneTexte 14">
            <a:extLst>
              <a:ext uri="{FF2B5EF4-FFF2-40B4-BE49-F238E27FC236}">
                <a16:creationId xmlns:a16="http://schemas.microsoft.com/office/drawing/2014/main" id="{D4CCC0E0-AA1D-4619-B08F-ED591861D586}"/>
              </a:ext>
            </a:extLst>
          </p:cNvPr>
          <p:cNvSpPr txBox="1"/>
          <p:nvPr/>
        </p:nvSpPr>
        <p:spPr>
          <a:xfrm>
            <a:off x="5215432" y="2359497"/>
            <a:ext cx="4577194" cy="369332"/>
          </a:xfrm>
          <a:prstGeom prst="rect">
            <a:avLst/>
          </a:prstGeom>
          <a:noFill/>
        </p:spPr>
        <p:txBody>
          <a:bodyPr wrap="square">
            <a:spAutoFit/>
          </a:bodyPr>
          <a:lstStyle/>
          <a:p>
            <a:r>
              <a:rPr lang="fr-FR" sz="1800" dirty="0" err="1">
                <a:latin typeface="Cascadia Mono SemiLight" panose="020B0609020000020004" pitchFamily="49" charset="0"/>
                <a:cs typeface="Cascadia Mono SemiLight" panose="020B0609020000020004" pitchFamily="49" charset="0"/>
              </a:rPr>
              <a:t>Linux:http</a:t>
            </a:r>
            <a:r>
              <a:rPr lang="fr-FR" sz="1800" dirty="0">
                <a:latin typeface="Cascadia Mono SemiLight" panose="020B0609020000020004" pitchFamily="49" charset="0"/>
                <a:cs typeface="Cascadia Mono SemiLight" panose="020B0609020000020004" pitchFamily="49" charset="0"/>
              </a:rPr>
              <a:t> – Windows</a:t>
            </a:r>
            <a:endParaRPr lang="fr-FR" dirty="0"/>
          </a:p>
        </p:txBody>
      </p:sp>
    </p:spTree>
    <p:extLst>
      <p:ext uri="{BB962C8B-B14F-4D97-AF65-F5344CB8AC3E}">
        <p14:creationId xmlns:p14="http://schemas.microsoft.com/office/powerpoint/2010/main" val="4219528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2"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 calcmode="lin" valueType="num">
                                      <p:cBhvr additive="base">
                                        <p:cTn id="19" dur="500" fill="hold"/>
                                        <p:tgtEl>
                                          <p:spTgt spid="2">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2">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2">
                                            <p:txEl>
                                              <p:pRg st="3" end="3"/>
                                            </p:txEl>
                                          </p:spTgt>
                                        </p:tgtEl>
                                        <p:attrNameLst>
                                          <p:attrName>style.visibility</p:attrName>
                                        </p:attrNameLst>
                                      </p:cBhvr>
                                      <p:to>
                                        <p:strVal val="visible"/>
                                      </p:to>
                                    </p:set>
                                    <p:anim calcmode="lin" valueType="num">
                                      <p:cBhvr additive="base">
                                        <p:cTn id="25" dur="500" fill="hold"/>
                                        <p:tgtEl>
                                          <p:spTgt spid="2">
                                            <p:txEl>
                                              <p:pRg st="3" end="3"/>
                                            </p:txEl>
                                          </p:spTgt>
                                        </p:tgtEl>
                                        <p:attrNameLst>
                                          <p:attrName>ppt_x</p:attrName>
                                        </p:attrNameLst>
                                      </p:cBhvr>
                                      <p:tavLst>
                                        <p:tav tm="0">
                                          <p:val>
                                            <p:strVal val="1+#ppt_w/2"/>
                                          </p:val>
                                        </p:tav>
                                        <p:tav tm="100000">
                                          <p:val>
                                            <p:strVal val="#ppt_x"/>
                                          </p:val>
                                        </p:tav>
                                      </p:tavLst>
                                    </p:anim>
                                    <p:anim calcmode="lin" valueType="num">
                                      <p:cBhvr additive="base">
                                        <p:cTn id="26" dur="500" fill="hold"/>
                                        <p:tgtEl>
                                          <p:spTgt spid="2">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2">
                                            <p:txEl>
                                              <p:pRg st="4" end="4"/>
                                            </p:txEl>
                                          </p:spTgt>
                                        </p:tgtEl>
                                        <p:attrNameLst>
                                          <p:attrName>style.visibility</p:attrName>
                                        </p:attrNameLst>
                                      </p:cBhvr>
                                      <p:to>
                                        <p:strVal val="visible"/>
                                      </p:to>
                                    </p:set>
                                    <p:anim calcmode="lin" valueType="num">
                                      <p:cBhvr additive="base">
                                        <p:cTn id="31" dur="500" fill="hold"/>
                                        <p:tgtEl>
                                          <p:spTgt spid="2">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2">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randombar(horizontal)">
                                      <p:cBhvr>
                                        <p:cTn id="37" dur="500"/>
                                        <p:tgtEl>
                                          <p:spTgt spid="14"/>
                                        </p:tgtEl>
                                      </p:cBhvr>
                                    </p:animEffect>
                                  </p:childTnLst>
                                </p:cTn>
                              </p:par>
                              <p:par>
                                <p:cTn id="38" presetID="31" presetClass="entr" presetSubtype="0" fill="hold" grpId="0" nodeType="withEffect">
                                  <p:stCondLst>
                                    <p:cond delay="0"/>
                                  </p:stCondLst>
                                  <p:childTnLst>
                                    <p:set>
                                      <p:cBhvr>
                                        <p:cTn id="39" dur="1" fill="hold">
                                          <p:stCondLst>
                                            <p:cond delay="0"/>
                                          </p:stCondLst>
                                        </p:cTn>
                                        <p:tgtEl>
                                          <p:spTgt spid="15"/>
                                        </p:tgtEl>
                                        <p:attrNameLst>
                                          <p:attrName>style.visibility</p:attrName>
                                        </p:attrNameLst>
                                      </p:cBhvr>
                                      <p:to>
                                        <p:strVal val="visible"/>
                                      </p:to>
                                    </p:set>
                                    <p:anim calcmode="lin" valueType="num">
                                      <p:cBhvr>
                                        <p:cTn id="40" dur="1000" fill="hold"/>
                                        <p:tgtEl>
                                          <p:spTgt spid="15"/>
                                        </p:tgtEl>
                                        <p:attrNameLst>
                                          <p:attrName>ppt_w</p:attrName>
                                        </p:attrNameLst>
                                      </p:cBhvr>
                                      <p:tavLst>
                                        <p:tav tm="0">
                                          <p:val>
                                            <p:fltVal val="0"/>
                                          </p:val>
                                        </p:tav>
                                        <p:tav tm="100000">
                                          <p:val>
                                            <p:strVal val="#ppt_w"/>
                                          </p:val>
                                        </p:tav>
                                      </p:tavLst>
                                    </p:anim>
                                    <p:anim calcmode="lin" valueType="num">
                                      <p:cBhvr>
                                        <p:cTn id="41" dur="1000" fill="hold"/>
                                        <p:tgtEl>
                                          <p:spTgt spid="15"/>
                                        </p:tgtEl>
                                        <p:attrNameLst>
                                          <p:attrName>ppt_h</p:attrName>
                                        </p:attrNameLst>
                                      </p:cBhvr>
                                      <p:tavLst>
                                        <p:tav tm="0">
                                          <p:val>
                                            <p:fltVal val="0"/>
                                          </p:val>
                                        </p:tav>
                                        <p:tav tm="100000">
                                          <p:val>
                                            <p:strVal val="#ppt_h"/>
                                          </p:val>
                                        </p:tav>
                                      </p:tavLst>
                                    </p:anim>
                                    <p:anim calcmode="lin" valueType="num">
                                      <p:cBhvr>
                                        <p:cTn id="42" dur="1000" fill="hold"/>
                                        <p:tgtEl>
                                          <p:spTgt spid="15"/>
                                        </p:tgtEl>
                                        <p:attrNameLst>
                                          <p:attrName>style.rotation</p:attrName>
                                        </p:attrNameLst>
                                      </p:cBhvr>
                                      <p:tavLst>
                                        <p:tav tm="0">
                                          <p:val>
                                            <p:fltVal val="90"/>
                                          </p:val>
                                        </p:tav>
                                        <p:tav tm="100000">
                                          <p:val>
                                            <p:fltVal val="0"/>
                                          </p:val>
                                        </p:tav>
                                      </p:tavLst>
                                    </p:anim>
                                    <p:animEffect transition="in" filter="fade">
                                      <p:cBhvr>
                                        <p:cTn id="43" dur="1000"/>
                                        <p:tgtEl>
                                          <p:spTgt spid="15"/>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1" fill="hold" grpId="0" nodeType="clickEffect">
                                  <p:stCondLst>
                                    <p:cond delay="0"/>
                                  </p:stCondLst>
                                  <p:childTnLst>
                                    <p:set>
                                      <p:cBhvr>
                                        <p:cTn id="47" dur="1" fill="hold">
                                          <p:stCondLst>
                                            <p:cond delay="0"/>
                                          </p:stCondLst>
                                        </p:cTn>
                                        <p:tgtEl>
                                          <p:spTgt spid="2">
                                            <p:txEl>
                                              <p:pRg st="5" end="5"/>
                                            </p:txEl>
                                          </p:spTgt>
                                        </p:tgtEl>
                                        <p:attrNameLst>
                                          <p:attrName>style.visibility</p:attrName>
                                        </p:attrNameLst>
                                      </p:cBhvr>
                                      <p:to>
                                        <p:strVal val="visible"/>
                                      </p:to>
                                    </p:set>
                                    <p:anim calcmode="lin" valueType="num">
                                      <p:cBhvr additive="base">
                                        <p:cTn id="48" dur="500" fill="hold"/>
                                        <p:tgtEl>
                                          <p:spTgt spid="2">
                                            <p:txEl>
                                              <p:pRg st="5" end="5"/>
                                            </p:txEl>
                                          </p:spTgt>
                                        </p:tgtEl>
                                        <p:attrNameLst>
                                          <p:attrName>ppt_x</p:attrName>
                                        </p:attrNameLst>
                                      </p:cBhvr>
                                      <p:tavLst>
                                        <p:tav tm="0">
                                          <p:val>
                                            <p:strVal val="#ppt_x"/>
                                          </p:val>
                                        </p:tav>
                                        <p:tav tm="100000">
                                          <p:val>
                                            <p:strVal val="#ppt_x"/>
                                          </p:val>
                                        </p:tav>
                                      </p:tavLst>
                                    </p:anim>
                                    <p:anim calcmode="lin" valueType="num">
                                      <p:cBhvr additive="base">
                                        <p:cTn id="49" dur="500" fill="hold"/>
                                        <p:tgtEl>
                                          <p:spTgt spid="2">
                                            <p:txEl>
                                              <p:pRg st="5" end="5"/>
                                            </p:txEl>
                                          </p:spTgt>
                                        </p:tgtEl>
                                        <p:attrNameLst>
                                          <p:attrName>ppt_y</p:attrName>
                                        </p:attrNameLst>
                                      </p:cBhvr>
                                      <p:tavLst>
                                        <p:tav tm="0">
                                          <p:val>
                                            <p:strVal val="0-#ppt_h/2"/>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8" fill="hold" grpId="0" nodeType="clickEffect">
                                  <p:stCondLst>
                                    <p:cond delay="0"/>
                                  </p:stCondLst>
                                  <p:childTnLst>
                                    <p:set>
                                      <p:cBhvr>
                                        <p:cTn id="53" dur="1" fill="hold">
                                          <p:stCondLst>
                                            <p:cond delay="0"/>
                                          </p:stCondLst>
                                        </p:cTn>
                                        <p:tgtEl>
                                          <p:spTgt spid="2">
                                            <p:txEl>
                                              <p:pRg st="6" end="6"/>
                                            </p:txEl>
                                          </p:spTgt>
                                        </p:tgtEl>
                                        <p:attrNameLst>
                                          <p:attrName>style.visibility</p:attrName>
                                        </p:attrNameLst>
                                      </p:cBhvr>
                                      <p:to>
                                        <p:strVal val="visible"/>
                                      </p:to>
                                    </p:set>
                                    <p:anim calcmode="lin" valueType="num">
                                      <p:cBhvr additive="base">
                                        <p:cTn id="54" dur="500" fill="hold"/>
                                        <p:tgtEl>
                                          <p:spTgt spid="2">
                                            <p:txEl>
                                              <p:pRg st="6" end="6"/>
                                            </p:txEl>
                                          </p:spTgt>
                                        </p:tgtEl>
                                        <p:attrNameLst>
                                          <p:attrName>ppt_x</p:attrName>
                                        </p:attrNameLst>
                                      </p:cBhvr>
                                      <p:tavLst>
                                        <p:tav tm="0">
                                          <p:val>
                                            <p:strVal val="0-#ppt_w/2"/>
                                          </p:val>
                                        </p:tav>
                                        <p:tav tm="100000">
                                          <p:val>
                                            <p:strVal val="#ppt_x"/>
                                          </p:val>
                                        </p:tav>
                                      </p:tavLst>
                                    </p:anim>
                                    <p:anim calcmode="lin" valueType="num">
                                      <p:cBhvr additive="base">
                                        <p:cTn id="55" dur="500" fill="hold"/>
                                        <p:tgtEl>
                                          <p:spTgt spid="2">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14" presetClass="entr" presetSubtype="10" fill="hold" nodeType="clickEffect">
                                  <p:stCondLst>
                                    <p:cond delay="0"/>
                                  </p:stCondLst>
                                  <p:childTnLst>
                                    <p:set>
                                      <p:cBhvr>
                                        <p:cTn id="59" dur="1" fill="hold">
                                          <p:stCondLst>
                                            <p:cond delay="0"/>
                                          </p:stCondLst>
                                        </p:cTn>
                                        <p:tgtEl>
                                          <p:spTgt spid="7"/>
                                        </p:tgtEl>
                                        <p:attrNameLst>
                                          <p:attrName>style.visibility</p:attrName>
                                        </p:attrNameLst>
                                      </p:cBhvr>
                                      <p:to>
                                        <p:strVal val="visible"/>
                                      </p:to>
                                    </p:set>
                                    <p:animEffect transition="in" filter="randombar(horizontal)">
                                      <p:cBhvr>
                                        <p:cTn id="60" dur="500"/>
                                        <p:tgtEl>
                                          <p:spTgt spid="7"/>
                                        </p:tgtEl>
                                      </p:cBhvr>
                                    </p:animEffect>
                                  </p:childTnLst>
                                </p:cTn>
                              </p:par>
                              <p:par>
                                <p:cTn id="61" presetID="31" presetClass="entr" presetSubtype="0" fill="hold" grpId="0" nodeType="withEffect">
                                  <p:stCondLst>
                                    <p:cond delay="0"/>
                                  </p:stCondLst>
                                  <p:childTnLst>
                                    <p:set>
                                      <p:cBhvr>
                                        <p:cTn id="62" dur="1" fill="hold">
                                          <p:stCondLst>
                                            <p:cond delay="0"/>
                                          </p:stCondLst>
                                        </p:cTn>
                                        <p:tgtEl>
                                          <p:spTgt spid="12"/>
                                        </p:tgtEl>
                                        <p:attrNameLst>
                                          <p:attrName>style.visibility</p:attrName>
                                        </p:attrNameLst>
                                      </p:cBhvr>
                                      <p:to>
                                        <p:strVal val="visible"/>
                                      </p:to>
                                    </p:set>
                                    <p:anim calcmode="lin" valueType="num">
                                      <p:cBhvr>
                                        <p:cTn id="63" dur="1000" fill="hold"/>
                                        <p:tgtEl>
                                          <p:spTgt spid="12"/>
                                        </p:tgtEl>
                                        <p:attrNameLst>
                                          <p:attrName>ppt_w</p:attrName>
                                        </p:attrNameLst>
                                      </p:cBhvr>
                                      <p:tavLst>
                                        <p:tav tm="0">
                                          <p:val>
                                            <p:fltVal val="0"/>
                                          </p:val>
                                        </p:tav>
                                        <p:tav tm="100000">
                                          <p:val>
                                            <p:strVal val="#ppt_w"/>
                                          </p:val>
                                        </p:tav>
                                      </p:tavLst>
                                    </p:anim>
                                    <p:anim calcmode="lin" valueType="num">
                                      <p:cBhvr>
                                        <p:cTn id="64" dur="1000" fill="hold"/>
                                        <p:tgtEl>
                                          <p:spTgt spid="12"/>
                                        </p:tgtEl>
                                        <p:attrNameLst>
                                          <p:attrName>ppt_h</p:attrName>
                                        </p:attrNameLst>
                                      </p:cBhvr>
                                      <p:tavLst>
                                        <p:tav tm="0">
                                          <p:val>
                                            <p:fltVal val="0"/>
                                          </p:val>
                                        </p:tav>
                                        <p:tav tm="100000">
                                          <p:val>
                                            <p:strVal val="#ppt_h"/>
                                          </p:val>
                                        </p:tav>
                                      </p:tavLst>
                                    </p:anim>
                                    <p:anim calcmode="lin" valueType="num">
                                      <p:cBhvr>
                                        <p:cTn id="65" dur="1000" fill="hold"/>
                                        <p:tgtEl>
                                          <p:spTgt spid="12"/>
                                        </p:tgtEl>
                                        <p:attrNameLst>
                                          <p:attrName>style.rotation</p:attrName>
                                        </p:attrNameLst>
                                      </p:cBhvr>
                                      <p:tavLst>
                                        <p:tav tm="0">
                                          <p:val>
                                            <p:fltVal val="90"/>
                                          </p:val>
                                        </p:tav>
                                        <p:tav tm="100000">
                                          <p:val>
                                            <p:fltVal val="0"/>
                                          </p:val>
                                        </p:tav>
                                      </p:tavLst>
                                    </p:anim>
                                    <p:animEffect transition="in" filter="fade">
                                      <p:cBhvr>
                                        <p:cTn id="66" dur="1000"/>
                                        <p:tgtEl>
                                          <p:spTgt spid="12"/>
                                        </p:tgtEl>
                                      </p:cBhvr>
                                    </p:animEffect>
                                  </p:childTnLst>
                                </p:cTn>
                              </p:par>
                            </p:childTnLst>
                          </p:cTn>
                        </p:par>
                        <p:par>
                          <p:cTn id="67" fill="hold">
                            <p:stCondLst>
                              <p:cond delay="1000"/>
                            </p:stCondLst>
                            <p:childTnLst>
                              <p:par>
                                <p:cTn id="68" presetID="14" presetClass="entr" presetSubtype="10" fill="hold" nodeType="afterEffect">
                                  <p:stCondLst>
                                    <p:cond delay="0"/>
                                  </p:stCondLst>
                                  <p:childTnLst>
                                    <p:set>
                                      <p:cBhvr>
                                        <p:cTn id="69" dur="1" fill="hold">
                                          <p:stCondLst>
                                            <p:cond delay="0"/>
                                          </p:stCondLst>
                                        </p:cTn>
                                        <p:tgtEl>
                                          <p:spTgt spid="8"/>
                                        </p:tgtEl>
                                        <p:attrNameLst>
                                          <p:attrName>style.visibility</p:attrName>
                                        </p:attrNameLst>
                                      </p:cBhvr>
                                      <p:to>
                                        <p:strVal val="visible"/>
                                      </p:to>
                                    </p:set>
                                    <p:animEffect transition="in" filter="randombar(horizontal)">
                                      <p:cBhvr>
                                        <p:cTn id="70" dur="500"/>
                                        <p:tgtEl>
                                          <p:spTgt spid="8"/>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3"/>
                                        </p:tgtEl>
                                        <p:attrNameLst>
                                          <p:attrName>style.visibility</p:attrName>
                                        </p:attrNameLst>
                                      </p:cBhvr>
                                      <p:to>
                                        <p:strVal val="visible"/>
                                      </p:to>
                                    </p:set>
                                    <p:animEffect transition="in" filter="fade">
                                      <p:cBhvr>
                                        <p:cTn id="73" dur="500"/>
                                        <p:tgtEl>
                                          <p:spTgt spid="13"/>
                                        </p:tgtEl>
                                      </p:cBhvr>
                                    </p:animEffect>
                                  </p:childTnLst>
                                </p:cTn>
                              </p:par>
                            </p:childTnLst>
                          </p:cTn>
                        </p:par>
                      </p:childTnLst>
                    </p:cTn>
                  </p:par>
                  <p:par>
                    <p:cTn id="74" fill="hold">
                      <p:stCondLst>
                        <p:cond delay="indefinite"/>
                      </p:stCondLst>
                      <p:childTnLst>
                        <p:par>
                          <p:cTn id="75" fill="hold">
                            <p:stCondLst>
                              <p:cond delay="0"/>
                            </p:stCondLst>
                            <p:childTnLst>
                              <p:par>
                                <p:cTn id="76" presetID="2" presetClass="entr" presetSubtype="8" fill="hold" grpId="0" nodeType="clickEffect">
                                  <p:stCondLst>
                                    <p:cond delay="0"/>
                                  </p:stCondLst>
                                  <p:childTnLst>
                                    <p:set>
                                      <p:cBhvr>
                                        <p:cTn id="77" dur="1" fill="hold">
                                          <p:stCondLst>
                                            <p:cond delay="0"/>
                                          </p:stCondLst>
                                        </p:cTn>
                                        <p:tgtEl>
                                          <p:spTgt spid="2">
                                            <p:txEl>
                                              <p:pRg st="7" end="7"/>
                                            </p:txEl>
                                          </p:spTgt>
                                        </p:tgtEl>
                                        <p:attrNameLst>
                                          <p:attrName>style.visibility</p:attrName>
                                        </p:attrNameLst>
                                      </p:cBhvr>
                                      <p:to>
                                        <p:strVal val="visible"/>
                                      </p:to>
                                    </p:set>
                                    <p:anim calcmode="lin" valueType="num">
                                      <p:cBhvr additive="base">
                                        <p:cTn id="78" dur="500" fill="hold"/>
                                        <p:tgtEl>
                                          <p:spTgt spid="2">
                                            <p:txEl>
                                              <p:pRg st="7" end="7"/>
                                            </p:txEl>
                                          </p:spTgt>
                                        </p:tgtEl>
                                        <p:attrNameLst>
                                          <p:attrName>ppt_x</p:attrName>
                                        </p:attrNameLst>
                                      </p:cBhvr>
                                      <p:tavLst>
                                        <p:tav tm="0">
                                          <p:val>
                                            <p:strVal val="0-#ppt_w/2"/>
                                          </p:val>
                                        </p:tav>
                                        <p:tav tm="100000">
                                          <p:val>
                                            <p:strVal val="#ppt_x"/>
                                          </p:val>
                                        </p:tav>
                                      </p:tavLst>
                                    </p:anim>
                                    <p:anim calcmode="lin" valueType="num">
                                      <p:cBhvr additive="base">
                                        <p:cTn id="79" dur="500" fill="hold"/>
                                        <p:tgtEl>
                                          <p:spTgt spid="2">
                                            <p:txEl>
                                              <p:pRg st="7" end="7"/>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12" grpId="0"/>
      <p:bldP spid="13" grpId="0"/>
      <p:bldP spid="1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7694923B-126A-4BF4-998D-0FBD95DD1642}"/>
              </a:ext>
            </a:extLst>
          </p:cNvPr>
          <p:cNvSpPr/>
          <p:nvPr/>
        </p:nvSpPr>
        <p:spPr>
          <a:xfrm>
            <a:off x="0" y="0"/>
            <a:ext cx="9144000" cy="5162550"/>
          </a:xfrm>
          <a:prstGeom prst="rect">
            <a:avLst/>
          </a:prstGeom>
          <a:blipFill>
            <a:blip r:embed="rId2" cstate="print"/>
            <a:stretch>
              <a:fillRect/>
            </a:stretch>
          </a:blipFill>
        </p:spPr>
        <p:txBody>
          <a:bodyPr wrap="square" lIns="0" tIns="0" rIns="0" bIns="0" rtlCol="0"/>
          <a:lstStyle/>
          <a:p>
            <a:endParaRPr lang="fr-FR" dirty="0"/>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rgbClr val="FFFFFF"/>
                </a:solidFill>
                <a:latin typeface="Arial"/>
                <a:cs typeface="Arial"/>
              </a:rPr>
              <a:t> </a:t>
            </a:r>
            <a:r>
              <a:rPr sz="4500" u="heavy" baseline="1851" dirty="0">
                <a:solidFill>
                  <a:schemeClr val="accent4"/>
                </a:solidFill>
                <a:latin typeface="Arial"/>
                <a:cs typeface="Arial"/>
              </a:rPr>
              <a:t>	</a:t>
            </a:r>
            <a:r>
              <a:rPr lang="en-US" sz="4500"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19</a:t>
            </a:r>
            <a:r>
              <a:rPr lang="en-US" sz="4500" spc="262"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Un </a:t>
            </a:r>
            <a:r>
              <a:rPr lang="fr-FR" sz="4500" spc="262"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aperçu</a:t>
            </a:r>
            <a:endParaRPr lang="fr-FR" sz="1400"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pic>
        <p:nvPicPr>
          <p:cNvPr id="6" name="Image 5" descr="Une image contenant texte&#10;&#10;Description générée automatiquement">
            <a:extLst>
              <a:ext uri="{FF2B5EF4-FFF2-40B4-BE49-F238E27FC236}">
                <a16:creationId xmlns:a16="http://schemas.microsoft.com/office/drawing/2014/main" id="{56CAF71D-36F8-4274-9B23-EABCADA1459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28521" y="84862"/>
            <a:ext cx="2286000" cy="767953"/>
          </a:xfrm>
          <a:prstGeom prst="rect">
            <a:avLst/>
          </a:prstGeom>
        </p:spPr>
      </p:pic>
      <p:pic>
        <p:nvPicPr>
          <p:cNvPr id="11" name="Image 10" descr="Une image contenant texte&#10;&#10;Description générée automatiquement">
            <a:extLst>
              <a:ext uri="{FF2B5EF4-FFF2-40B4-BE49-F238E27FC236}">
                <a16:creationId xmlns:a16="http://schemas.microsoft.com/office/drawing/2014/main" id="{E1A76B7A-38EC-43B9-B6BB-BF3D87AC7CE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7400" y="893061"/>
            <a:ext cx="5602219" cy="4089211"/>
          </a:xfrm>
          <a:prstGeom prst="rect">
            <a:avLst/>
          </a:prstGeom>
        </p:spPr>
      </p:pic>
    </p:spTree>
    <p:extLst>
      <p:ext uri="{BB962C8B-B14F-4D97-AF65-F5344CB8AC3E}">
        <p14:creationId xmlns:p14="http://schemas.microsoft.com/office/powerpoint/2010/main" val="41977186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7694923B-126A-4BF4-998D-0FBD95DD1642}"/>
              </a:ext>
            </a:extLst>
          </p:cNvPr>
          <p:cNvSpPr/>
          <p:nvPr/>
        </p:nvSpPr>
        <p:spPr>
          <a:xfrm>
            <a:off x="0" y="15586"/>
            <a:ext cx="9144000" cy="5162550"/>
          </a:xfrm>
          <a:prstGeom prst="rect">
            <a:avLst/>
          </a:prstGeom>
          <a:blipFill>
            <a:blip r:embed="rId3" cstate="print"/>
            <a:stretch>
              <a:fillRect/>
            </a:stretch>
          </a:blipFill>
        </p:spPr>
        <p:txBody>
          <a:bodyPr wrap="square" lIns="0" tIns="0" rIns="0" bIns="0" rtlCol="0"/>
          <a:lstStyle/>
          <a:p>
            <a:endParaRPr/>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rgbClr val="FFFFFF"/>
                </a:solidFill>
                <a:latin typeface="Arial"/>
                <a:cs typeface="Arial"/>
              </a:rPr>
              <a:t> </a:t>
            </a:r>
            <a:r>
              <a:rPr sz="4500" u="heavy" baseline="1851" dirty="0">
                <a:solidFill>
                  <a:schemeClr val="accent1">
                    <a:lumMod val="50000"/>
                  </a:schemeClr>
                </a:solidFill>
                <a:latin typeface="Arial"/>
                <a:cs typeface="Arial"/>
              </a:rPr>
              <a:t>	</a:t>
            </a:r>
            <a:r>
              <a:rPr lang="en-US" sz="4500" baseline="1851"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20</a:t>
            </a:r>
            <a:r>
              <a:rPr lang="en-US" sz="4500" spc="262" baseline="1851"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a:t>
            </a:r>
            <a:r>
              <a:rPr lang="en-US" sz="4500" spc="262" baseline="1851" dirty="0" err="1">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C’est</a:t>
            </a:r>
            <a:r>
              <a:rPr lang="en-US" sz="4500" spc="262" baseline="1851"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quoi ?</a:t>
            </a:r>
            <a:endParaRPr sz="1400"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pic>
        <p:nvPicPr>
          <p:cNvPr id="7" name="Image 6">
            <a:extLst>
              <a:ext uri="{FF2B5EF4-FFF2-40B4-BE49-F238E27FC236}">
                <a16:creationId xmlns:a16="http://schemas.microsoft.com/office/drawing/2014/main" id="{7D081956-E9B0-48DB-83A6-A80A5E526B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42742" y="16552"/>
            <a:ext cx="2123866" cy="849546"/>
          </a:xfrm>
          <a:prstGeom prst="rect">
            <a:avLst/>
          </a:prstGeom>
        </p:spPr>
      </p:pic>
      <p:sp>
        <p:nvSpPr>
          <p:cNvPr id="15" name="ZoneTexte 14">
            <a:extLst>
              <a:ext uri="{FF2B5EF4-FFF2-40B4-BE49-F238E27FC236}">
                <a16:creationId xmlns:a16="http://schemas.microsoft.com/office/drawing/2014/main" id="{5B498B2D-5897-4D0F-96AA-7F5A4A48200D}"/>
              </a:ext>
            </a:extLst>
          </p:cNvPr>
          <p:cNvSpPr txBox="1"/>
          <p:nvPr/>
        </p:nvSpPr>
        <p:spPr>
          <a:xfrm>
            <a:off x="924790" y="1077394"/>
            <a:ext cx="7239001" cy="1200329"/>
          </a:xfrm>
          <a:prstGeom prst="rect">
            <a:avLst/>
          </a:prstGeom>
          <a:ln>
            <a:solidFill>
              <a:schemeClr val="accent1">
                <a:lumMod val="50000"/>
              </a:schemeClr>
            </a:solidFill>
          </a:ln>
        </p:spPr>
        <p:style>
          <a:lnRef idx="2">
            <a:schemeClr val="accent4"/>
          </a:lnRef>
          <a:fillRef idx="1">
            <a:schemeClr val="lt1"/>
          </a:fillRef>
          <a:effectRef idx="0">
            <a:schemeClr val="accent4"/>
          </a:effectRef>
          <a:fontRef idx="minor">
            <a:schemeClr val="dk1"/>
          </a:fontRef>
        </p:style>
        <p:txBody>
          <a:bodyPr wrap="square">
            <a:spAutoFit/>
          </a:bodyPr>
          <a:lstStyle/>
          <a:p>
            <a:pPr lvl="0" algn="just"/>
            <a:r>
              <a:rPr lang="fr-FR" dirty="0" err="1">
                <a:latin typeface="Cascadia Mono SemiLight" panose="020B0609020000020004" pitchFamily="49" charset="0"/>
                <a:cs typeface="Cascadia Mono SemiLight" panose="020B0609020000020004" pitchFamily="49" charset="0"/>
              </a:rPr>
              <a:t>Terraform</a:t>
            </a:r>
            <a:r>
              <a:rPr lang="fr-FR" dirty="0">
                <a:latin typeface="Cascadia Mono SemiLight" panose="020B0609020000020004" pitchFamily="49" charset="0"/>
                <a:cs typeface="Cascadia Mono SemiLight" panose="020B0609020000020004" pitchFamily="49" charset="0"/>
              </a:rPr>
              <a:t> </a:t>
            </a:r>
            <a:r>
              <a:rPr lang="en-US" dirty="0" err="1">
                <a:latin typeface="Cascadia Mono SemiLight" panose="020B0609020000020004" pitchFamily="49" charset="0"/>
                <a:cs typeface="Cascadia Mono SemiLight" panose="020B0609020000020004" pitchFamily="49" charset="0"/>
              </a:rPr>
              <a:t>est</a:t>
            </a:r>
            <a:r>
              <a:rPr lang="en-US" dirty="0">
                <a:latin typeface="Cascadia Mono SemiLight" panose="020B0609020000020004" pitchFamily="49" charset="0"/>
                <a:cs typeface="Cascadia Mono SemiLight" panose="020B0609020000020004" pitchFamily="49" charset="0"/>
              </a:rPr>
              <a:t> un </a:t>
            </a:r>
            <a:r>
              <a:rPr lang="en-US" dirty="0" err="1">
                <a:latin typeface="Cascadia Mono SemiLight" panose="020B0609020000020004" pitchFamily="49" charset="0"/>
                <a:cs typeface="Cascadia Mono SemiLight" panose="020B0609020000020004" pitchFamily="49" charset="0"/>
              </a:rPr>
              <a:t>outil</a:t>
            </a:r>
            <a:r>
              <a:rPr lang="en-US" dirty="0">
                <a:latin typeface="Cascadia Mono SemiLight" panose="020B0609020000020004" pitchFamily="49" charset="0"/>
                <a:cs typeface="Cascadia Mono SemiLight" panose="020B0609020000020004" pitchFamily="49" charset="0"/>
              </a:rPr>
              <a:t> qui </a:t>
            </a:r>
            <a:r>
              <a:rPr lang="en-US" dirty="0" err="1">
                <a:latin typeface="Cascadia Mono SemiLight" panose="020B0609020000020004" pitchFamily="49" charset="0"/>
                <a:cs typeface="Cascadia Mono SemiLight" panose="020B0609020000020004" pitchFamily="49" charset="0"/>
              </a:rPr>
              <a:t>permet</a:t>
            </a:r>
            <a:r>
              <a:rPr lang="en-US" dirty="0">
                <a:latin typeface="Cascadia Mono SemiLight" panose="020B0609020000020004" pitchFamily="49" charset="0"/>
                <a:cs typeface="Cascadia Mono SemiLight" panose="020B0609020000020004" pitchFamily="49" charset="0"/>
              </a:rPr>
              <a:t> de </a:t>
            </a:r>
            <a:r>
              <a:rPr lang="fr-FR" dirty="0">
                <a:latin typeface="Cascadia Mono SemiLight" panose="020B0609020000020004" pitchFamily="49" charset="0"/>
                <a:cs typeface="Cascadia Mono SemiLight" panose="020B0609020000020004" pitchFamily="49" charset="0"/>
              </a:rPr>
              <a:t>définir à la fois des ressources cloud et sur site dans des fichiers de configuration lisibles par l’homme que vous pouvez versionner, réutiliser et partager.</a:t>
            </a:r>
            <a:r>
              <a:rPr lang="en-US" dirty="0">
                <a:latin typeface="Cascadia Mono SemiLight" panose="020B0609020000020004" pitchFamily="49" charset="0"/>
                <a:cs typeface="Cascadia Mono SemiLight" panose="020B0609020000020004" pitchFamily="49" charset="0"/>
              </a:rPr>
              <a:t>  </a:t>
            </a:r>
          </a:p>
        </p:txBody>
      </p:sp>
      <p:sp>
        <p:nvSpPr>
          <p:cNvPr id="17" name="ZoneTexte 16">
            <a:extLst>
              <a:ext uri="{FF2B5EF4-FFF2-40B4-BE49-F238E27FC236}">
                <a16:creationId xmlns:a16="http://schemas.microsoft.com/office/drawing/2014/main" id="{76C5C132-0E1E-4F9A-AD9A-D733CDC26B29}"/>
              </a:ext>
            </a:extLst>
          </p:cNvPr>
          <p:cNvSpPr txBox="1"/>
          <p:nvPr/>
        </p:nvSpPr>
        <p:spPr>
          <a:xfrm>
            <a:off x="152400" y="2739835"/>
            <a:ext cx="3889664" cy="2031325"/>
          </a:xfrm>
          <a:prstGeom prst="rect">
            <a:avLst/>
          </a:prstGeom>
          <a:ln>
            <a:solidFill>
              <a:schemeClr val="accent1">
                <a:lumMod val="50000"/>
              </a:schemeClr>
            </a:solidFill>
          </a:ln>
        </p:spPr>
        <p:style>
          <a:lnRef idx="2">
            <a:schemeClr val="accent4"/>
          </a:lnRef>
          <a:fillRef idx="1">
            <a:schemeClr val="lt1"/>
          </a:fillRef>
          <a:effectRef idx="0">
            <a:schemeClr val="accent4"/>
          </a:effectRef>
          <a:fontRef idx="minor">
            <a:schemeClr val="dk1"/>
          </a:fontRef>
        </p:style>
        <p:txBody>
          <a:bodyPr wrap="square">
            <a:spAutoFit/>
          </a:bodyPr>
          <a:lstStyle/>
          <a:p>
            <a:pPr algn="just"/>
            <a:r>
              <a:rPr lang="fr-FR" dirty="0">
                <a:latin typeface="Cascadia Mono SemiLight" panose="020B0609020000020004" pitchFamily="49" charset="0"/>
                <a:cs typeface="Cascadia Mono SemiLight" panose="020B0609020000020004" pitchFamily="49" charset="0"/>
              </a:rPr>
              <a:t>Vous pouvez ensuite utiliser un flux de travail cohérent pour provisionner et gérer l’ensemble de votre infrastructure tout au long de son cycle de vie.</a:t>
            </a:r>
            <a:endParaRPr lang="fr-FR" dirty="0"/>
          </a:p>
        </p:txBody>
      </p:sp>
      <p:sp>
        <p:nvSpPr>
          <p:cNvPr id="20" name="ZoneTexte 19">
            <a:extLst>
              <a:ext uri="{FF2B5EF4-FFF2-40B4-BE49-F238E27FC236}">
                <a16:creationId xmlns:a16="http://schemas.microsoft.com/office/drawing/2014/main" id="{5F4DC4A5-362F-4D18-93B5-3DF16A1AD0CD}"/>
              </a:ext>
            </a:extLst>
          </p:cNvPr>
          <p:cNvSpPr txBox="1"/>
          <p:nvPr/>
        </p:nvSpPr>
        <p:spPr>
          <a:xfrm>
            <a:off x="4307032" y="2718187"/>
            <a:ext cx="4572000" cy="2031325"/>
          </a:xfrm>
          <a:prstGeom prst="rect">
            <a:avLst/>
          </a:prstGeom>
          <a:ln>
            <a:solidFill>
              <a:srgbClr val="004185"/>
            </a:solidFill>
          </a:ln>
        </p:spPr>
        <p:style>
          <a:lnRef idx="2">
            <a:schemeClr val="accent4"/>
          </a:lnRef>
          <a:fillRef idx="1">
            <a:schemeClr val="lt1"/>
          </a:fillRef>
          <a:effectRef idx="0">
            <a:schemeClr val="accent4"/>
          </a:effectRef>
          <a:fontRef idx="minor">
            <a:schemeClr val="dk1"/>
          </a:fontRef>
        </p:style>
        <p:txBody>
          <a:bodyPr wrap="square">
            <a:spAutoFit/>
          </a:bodyPr>
          <a:lstStyle/>
          <a:p>
            <a:pPr algn="just"/>
            <a:r>
              <a:rPr lang="fr-FR" dirty="0" err="1">
                <a:latin typeface="Cascadia Mono SemiLight" panose="020B0609020000020004" pitchFamily="49" charset="0"/>
                <a:cs typeface="Cascadia Mono SemiLight" panose="020B0609020000020004" pitchFamily="49" charset="0"/>
              </a:rPr>
              <a:t>Terraform</a:t>
            </a:r>
            <a:r>
              <a:rPr lang="fr-FR" dirty="0">
                <a:latin typeface="Cascadia Mono SemiLight" panose="020B0609020000020004" pitchFamily="49" charset="0"/>
                <a:cs typeface="Cascadia Mono SemiLight" panose="020B0609020000020004" pitchFamily="49" charset="0"/>
              </a:rPr>
              <a:t> peut gérer des composants de bas niveau tels que les ressources de calcul, de stockage et de mise en réseau, ainsi que des composants de haut niveau tels que les entrées DNS et les fonctionnalités SaaS.</a:t>
            </a:r>
            <a:endParaRPr lang="fr-FR" dirty="0"/>
          </a:p>
        </p:txBody>
      </p:sp>
      <p:pic>
        <p:nvPicPr>
          <p:cNvPr id="21" name="Image 20">
            <a:extLst>
              <a:ext uri="{FF2B5EF4-FFF2-40B4-BE49-F238E27FC236}">
                <a16:creationId xmlns:a16="http://schemas.microsoft.com/office/drawing/2014/main" id="{9F1CF3F5-7E34-4A48-806D-A583918BA6AE}"/>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0" y="1163148"/>
            <a:ext cx="8773749" cy="2867425"/>
          </a:xfrm>
          <a:prstGeom prst="rect">
            <a:avLst/>
          </a:prstGeom>
        </p:spPr>
      </p:pic>
    </p:spTree>
    <p:extLst>
      <p:ext uri="{BB962C8B-B14F-4D97-AF65-F5344CB8AC3E}">
        <p14:creationId xmlns:p14="http://schemas.microsoft.com/office/powerpoint/2010/main" val="2316130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circle(in)">
                                      <p:cBhvr>
                                        <p:cTn id="7" dur="20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wipe(down)">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15"/>
                                        </p:tgtEl>
                                      </p:cBhvr>
                                    </p:animEffect>
                                    <p:set>
                                      <p:cBhvr>
                                        <p:cTn id="22" dur="1" fill="hold">
                                          <p:stCondLst>
                                            <p:cond delay="499"/>
                                          </p:stCondLst>
                                        </p:cTn>
                                        <p:tgtEl>
                                          <p:spTgt spid="15"/>
                                        </p:tgtEl>
                                        <p:attrNameLst>
                                          <p:attrName>style.visibility</p:attrName>
                                        </p:attrNameLst>
                                      </p:cBhvr>
                                      <p:to>
                                        <p:strVal val="hidden"/>
                                      </p:to>
                                    </p:set>
                                  </p:childTnLst>
                                </p:cTn>
                              </p:par>
                              <p:par>
                                <p:cTn id="23" presetID="53" presetClass="exit" presetSubtype="32" fill="hold" grpId="1" nodeType="withEffect">
                                  <p:stCondLst>
                                    <p:cond delay="0"/>
                                  </p:stCondLst>
                                  <p:childTnLst>
                                    <p:anim calcmode="lin" valueType="num">
                                      <p:cBhvr>
                                        <p:cTn id="24" dur="500"/>
                                        <p:tgtEl>
                                          <p:spTgt spid="17"/>
                                        </p:tgtEl>
                                        <p:attrNameLst>
                                          <p:attrName>ppt_w</p:attrName>
                                        </p:attrNameLst>
                                      </p:cBhvr>
                                      <p:tavLst>
                                        <p:tav tm="0">
                                          <p:val>
                                            <p:strVal val="ppt_w"/>
                                          </p:val>
                                        </p:tav>
                                        <p:tav tm="100000">
                                          <p:val>
                                            <p:fltVal val="0"/>
                                          </p:val>
                                        </p:tav>
                                      </p:tavLst>
                                    </p:anim>
                                    <p:anim calcmode="lin" valueType="num">
                                      <p:cBhvr>
                                        <p:cTn id="25" dur="500"/>
                                        <p:tgtEl>
                                          <p:spTgt spid="17"/>
                                        </p:tgtEl>
                                        <p:attrNameLst>
                                          <p:attrName>ppt_h</p:attrName>
                                        </p:attrNameLst>
                                      </p:cBhvr>
                                      <p:tavLst>
                                        <p:tav tm="0">
                                          <p:val>
                                            <p:strVal val="ppt_h"/>
                                          </p:val>
                                        </p:tav>
                                        <p:tav tm="100000">
                                          <p:val>
                                            <p:fltVal val="0"/>
                                          </p:val>
                                        </p:tav>
                                      </p:tavLst>
                                    </p:anim>
                                    <p:animEffect transition="out" filter="fade">
                                      <p:cBhvr>
                                        <p:cTn id="26" dur="500"/>
                                        <p:tgtEl>
                                          <p:spTgt spid="17"/>
                                        </p:tgtEl>
                                      </p:cBhvr>
                                    </p:animEffect>
                                    <p:set>
                                      <p:cBhvr>
                                        <p:cTn id="27" dur="1" fill="hold">
                                          <p:stCondLst>
                                            <p:cond delay="499"/>
                                          </p:stCondLst>
                                        </p:cTn>
                                        <p:tgtEl>
                                          <p:spTgt spid="17"/>
                                        </p:tgtEl>
                                        <p:attrNameLst>
                                          <p:attrName>style.visibility</p:attrName>
                                        </p:attrNameLst>
                                      </p:cBhvr>
                                      <p:to>
                                        <p:strVal val="hidden"/>
                                      </p:to>
                                    </p:set>
                                  </p:childTnLst>
                                </p:cTn>
                              </p:par>
                              <p:par>
                                <p:cTn id="28" presetID="31" presetClass="exit" presetSubtype="0" fill="hold" grpId="1" nodeType="withEffect">
                                  <p:stCondLst>
                                    <p:cond delay="0"/>
                                  </p:stCondLst>
                                  <p:childTnLst>
                                    <p:anim calcmode="lin" valueType="num">
                                      <p:cBhvr>
                                        <p:cTn id="29" dur="1000"/>
                                        <p:tgtEl>
                                          <p:spTgt spid="20"/>
                                        </p:tgtEl>
                                        <p:attrNameLst>
                                          <p:attrName>ppt_w</p:attrName>
                                        </p:attrNameLst>
                                      </p:cBhvr>
                                      <p:tavLst>
                                        <p:tav tm="0">
                                          <p:val>
                                            <p:strVal val="ppt_w"/>
                                          </p:val>
                                        </p:tav>
                                        <p:tav tm="100000">
                                          <p:val>
                                            <p:fltVal val="0"/>
                                          </p:val>
                                        </p:tav>
                                      </p:tavLst>
                                    </p:anim>
                                    <p:anim calcmode="lin" valueType="num">
                                      <p:cBhvr>
                                        <p:cTn id="30" dur="1000"/>
                                        <p:tgtEl>
                                          <p:spTgt spid="20"/>
                                        </p:tgtEl>
                                        <p:attrNameLst>
                                          <p:attrName>ppt_h</p:attrName>
                                        </p:attrNameLst>
                                      </p:cBhvr>
                                      <p:tavLst>
                                        <p:tav tm="0">
                                          <p:val>
                                            <p:strVal val="ppt_h"/>
                                          </p:val>
                                        </p:tav>
                                        <p:tav tm="100000">
                                          <p:val>
                                            <p:fltVal val="0"/>
                                          </p:val>
                                        </p:tav>
                                      </p:tavLst>
                                    </p:anim>
                                    <p:anim calcmode="lin" valueType="num">
                                      <p:cBhvr>
                                        <p:cTn id="31" dur="1000"/>
                                        <p:tgtEl>
                                          <p:spTgt spid="20"/>
                                        </p:tgtEl>
                                        <p:attrNameLst>
                                          <p:attrName>style.rotation</p:attrName>
                                        </p:attrNameLst>
                                      </p:cBhvr>
                                      <p:tavLst>
                                        <p:tav tm="0">
                                          <p:val>
                                            <p:fltVal val="0"/>
                                          </p:val>
                                        </p:tav>
                                        <p:tav tm="100000">
                                          <p:val>
                                            <p:fltVal val="90"/>
                                          </p:val>
                                        </p:tav>
                                      </p:tavLst>
                                    </p:anim>
                                    <p:animEffect transition="out" filter="fade">
                                      <p:cBhvr>
                                        <p:cTn id="32" dur="1000"/>
                                        <p:tgtEl>
                                          <p:spTgt spid="20"/>
                                        </p:tgtEl>
                                      </p:cBhvr>
                                    </p:animEffect>
                                    <p:set>
                                      <p:cBhvr>
                                        <p:cTn id="33" dur="1" fill="hold">
                                          <p:stCondLst>
                                            <p:cond delay="999"/>
                                          </p:stCondLst>
                                        </p:cTn>
                                        <p:tgtEl>
                                          <p:spTgt spid="20"/>
                                        </p:tgtEl>
                                        <p:attrNameLst>
                                          <p:attrName>style.visibility</p:attrName>
                                        </p:attrNameLst>
                                      </p:cBhvr>
                                      <p:to>
                                        <p:strVal val="hidden"/>
                                      </p:to>
                                    </p:set>
                                  </p:childTnLst>
                                </p:cTn>
                              </p:par>
                            </p:childTnLst>
                          </p:cTn>
                        </p:par>
                        <p:par>
                          <p:cTn id="34" fill="hold">
                            <p:stCondLst>
                              <p:cond delay="1000"/>
                            </p:stCondLst>
                            <p:childTnLst>
                              <p:par>
                                <p:cTn id="35" presetID="53" presetClass="entr" presetSubtype="528" fill="hold" nodeType="afterEffect">
                                  <p:stCondLst>
                                    <p:cond delay="0"/>
                                  </p:stCondLst>
                                  <p:childTnLst>
                                    <p:set>
                                      <p:cBhvr>
                                        <p:cTn id="36" dur="1" fill="hold">
                                          <p:stCondLst>
                                            <p:cond delay="0"/>
                                          </p:stCondLst>
                                        </p:cTn>
                                        <p:tgtEl>
                                          <p:spTgt spid="21"/>
                                        </p:tgtEl>
                                        <p:attrNameLst>
                                          <p:attrName>style.visibility</p:attrName>
                                        </p:attrNameLst>
                                      </p:cBhvr>
                                      <p:to>
                                        <p:strVal val="visible"/>
                                      </p:to>
                                    </p:set>
                                    <p:anim calcmode="lin" valueType="num">
                                      <p:cBhvr>
                                        <p:cTn id="37" dur="500" fill="hold"/>
                                        <p:tgtEl>
                                          <p:spTgt spid="21"/>
                                        </p:tgtEl>
                                        <p:attrNameLst>
                                          <p:attrName>ppt_w</p:attrName>
                                        </p:attrNameLst>
                                      </p:cBhvr>
                                      <p:tavLst>
                                        <p:tav tm="0">
                                          <p:val>
                                            <p:fltVal val="0"/>
                                          </p:val>
                                        </p:tav>
                                        <p:tav tm="100000">
                                          <p:val>
                                            <p:strVal val="#ppt_w"/>
                                          </p:val>
                                        </p:tav>
                                      </p:tavLst>
                                    </p:anim>
                                    <p:anim calcmode="lin" valueType="num">
                                      <p:cBhvr>
                                        <p:cTn id="38" dur="500" fill="hold"/>
                                        <p:tgtEl>
                                          <p:spTgt spid="21"/>
                                        </p:tgtEl>
                                        <p:attrNameLst>
                                          <p:attrName>ppt_h</p:attrName>
                                        </p:attrNameLst>
                                      </p:cBhvr>
                                      <p:tavLst>
                                        <p:tav tm="0">
                                          <p:val>
                                            <p:fltVal val="0"/>
                                          </p:val>
                                        </p:tav>
                                        <p:tav tm="100000">
                                          <p:val>
                                            <p:strVal val="#ppt_h"/>
                                          </p:val>
                                        </p:tav>
                                      </p:tavLst>
                                    </p:anim>
                                    <p:animEffect transition="in" filter="fade">
                                      <p:cBhvr>
                                        <p:cTn id="39" dur="500"/>
                                        <p:tgtEl>
                                          <p:spTgt spid="21"/>
                                        </p:tgtEl>
                                      </p:cBhvr>
                                    </p:animEffect>
                                    <p:anim calcmode="lin" valueType="num">
                                      <p:cBhvr>
                                        <p:cTn id="40" dur="500" fill="hold"/>
                                        <p:tgtEl>
                                          <p:spTgt spid="21"/>
                                        </p:tgtEl>
                                        <p:attrNameLst>
                                          <p:attrName>ppt_x</p:attrName>
                                        </p:attrNameLst>
                                      </p:cBhvr>
                                      <p:tavLst>
                                        <p:tav tm="0">
                                          <p:val>
                                            <p:fltVal val="0.5"/>
                                          </p:val>
                                        </p:tav>
                                        <p:tav tm="100000">
                                          <p:val>
                                            <p:strVal val="#ppt_x"/>
                                          </p:val>
                                        </p:tav>
                                      </p:tavLst>
                                    </p:anim>
                                    <p:anim calcmode="lin" valueType="num">
                                      <p:cBhvr>
                                        <p:cTn id="41" dur="500" fill="hold"/>
                                        <p:tgtEl>
                                          <p:spTgt spid="21"/>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5" grpId="1" animBg="1"/>
      <p:bldP spid="17" grpId="0" animBg="1"/>
      <p:bldP spid="17" grpId="1" animBg="1"/>
      <p:bldP spid="20" grpId="0" animBg="1"/>
      <p:bldP spid="20"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7694923B-126A-4BF4-998D-0FBD95DD1642}"/>
              </a:ext>
            </a:extLst>
          </p:cNvPr>
          <p:cNvSpPr/>
          <p:nvPr/>
        </p:nvSpPr>
        <p:spPr>
          <a:xfrm>
            <a:off x="0" y="15586"/>
            <a:ext cx="9144000" cy="5162550"/>
          </a:xfrm>
          <a:prstGeom prst="rect">
            <a:avLst/>
          </a:prstGeom>
          <a:blipFill>
            <a:blip r:embed="rId3" cstate="print"/>
            <a:stretch>
              <a:fillRect/>
            </a:stretch>
          </a:blipFill>
        </p:spPr>
        <p:txBody>
          <a:bodyPr wrap="square" lIns="0" tIns="0" rIns="0" bIns="0" rtlCol="0"/>
          <a:lstStyle/>
          <a:p>
            <a:pPr marL="285750" indent="-285750">
              <a:buFont typeface="Arial" panose="020B0604020202020204" pitchFamily="34" charset="0"/>
              <a:buChar char="•"/>
            </a:pPr>
            <a:endParaRPr/>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rgbClr val="FFFFFF"/>
                </a:solidFill>
                <a:latin typeface="Arial"/>
                <a:cs typeface="Arial"/>
              </a:rPr>
              <a:t> </a:t>
            </a:r>
            <a:r>
              <a:rPr sz="4500" u="heavy" baseline="1851" dirty="0">
                <a:solidFill>
                  <a:schemeClr val="accent1">
                    <a:lumMod val="50000"/>
                  </a:schemeClr>
                </a:solidFill>
                <a:latin typeface="Arial"/>
                <a:cs typeface="Arial"/>
              </a:rPr>
              <a:t>	</a:t>
            </a:r>
            <a:r>
              <a:rPr lang="en-US" sz="4500" baseline="1851"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21</a:t>
            </a:r>
            <a:r>
              <a:rPr lang="en-US" sz="4500" spc="262" baseline="1851"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a:t>
            </a:r>
            <a:r>
              <a:rPr lang="fr-FR" sz="4500" spc="262" baseline="1851"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Fichiers</a:t>
            </a:r>
            <a:endParaRPr lang="fr-FR" sz="1400"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pic>
        <p:nvPicPr>
          <p:cNvPr id="7" name="Image 6">
            <a:extLst>
              <a:ext uri="{FF2B5EF4-FFF2-40B4-BE49-F238E27FC236}">
                <a16:creationId xmlns:a16="http://schemas.microsoft.com/office/drawing/2014/main" id="{7D081956-E9B0-48DB-83A6-A80A5E526B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42742" y="16552"/>
            <a:ext cx="2123866" cy="849546"/>
          </a:xfrm>
          <a:prstGeom prst="rect">
            <a:avLst/>
          </a:prstGeom>
        </p:spPr>
      </p:pic>
      <p:sp>
        <p:nvSpPr>
          <p:cNvPr id="2" name="ZoneTexte 1">
            <a:extLst>
              <a:ext uri="{FF2B5EF4-FFF2-40B4-BE49-F238E27FC236}">
                <a16:creationId xmlns:a16="http://schemas.microsoft.com/office/drawing/2014/main" id="{F74010F3-25D0-4542-B492-7BA3047F105D}"/>
              </a:ext>
            </a:extLst>
          </p:cNvPr>
          <p:cNvSpPr txBox="1"/>
          <p:nvPr/>
        </p:nvSpPr>
        <p:spPr>
          <a:xfrm>
            <a:off x="228600" y="1733550"/>
            <a:ext cx="8915400" cy="2585323"/>
          </a:xfrm>
          <a:prstGeom prst="rect">
            <a:avLst/>
          </a:prstGeom>
          <a:noFill/>
        </p:spPr>
        <p:txBody>
          <a:bodyPr wrap="square" rtlCol="0">
            <a:spAutoFit/>
          </a:bodyPr>
          <a:lstStyle/>
          <a:p>
            <a:pPr marL="285750" indent="-285750">
              <a:buFont typeface="Wingdings" panose="05000000000000000000" pitchFamily="2" charset="2"/>
              <a:buChar char="ü"/>
            </a:pPr>
            <a:r>
              <a:rPr lang="fr-FR" dirty="0">
                <a:latin typeface="Cascadia Mono SemiLight" panose="020B0609020000020004" pitchFamily="49" charset="0"/>
                <a:cs typeface="Cascadia Mono SemiLight" panose="020B0609020000020004" pitchFamily="49" charset="0"/>
              </a:rPr>
              <a:t>main.tf 		--&gt; fichier principale</a:t>
            </a:r>
          </a:p>
          <a:p>
            <a:pPr marL="285750" indent="-285750">
              <a:buFont typeface="Wingdings" panose="05000000000000000000" pitchFamily="2" charset="2"/>
              <a:buChar char="ü"/>
            </a:pPr>
            <a:endParaRPr lang="fr-FR" dirty="0">
              <a:latin typeface="Cascadia Mono SemiLight" panose="020B0609020000020004" pitchFamily="49" charset="0"/>
              <a:cs typeface="Cascadia Mono SemiLight" panose="020B0609020000020004" pitchFamily="49" charset="0"/>
            </a:endParaRPr>
          </a:p>
          <a:p>
            <a:pPr marL="285750" indent="-285750">
              <a:buFont typeface="Wingdings" panose="05000000000000000000" pitchFamily="2" charset="2"/>
              <a:buChar char="ü"/>
            </a:pPr>
            <a:r>
              <a:rPr lang="fr-FR" dirty="0">
                <a:latin typeface="Cascadia Mono SemiLight" panose="020B0609020000020004" pitchFamily="49" charset="0"/>
                <a:cs typeface="Cascadia Mono SemiLight" panose="020B0609020000020004" pitchFamily="49" charset="0"/>
              </a:rPr>
              <a:t>variable.tf		--&gt; fichier descriptions des variables</a:t>
            </a:r>
          </a:p>
          <a:p>
            <a:pPr marL="285750" indent="-285750">
              <a:buFont typeface="Wingdings" panose="05000000000000000000" pitchFamily="2" charset="2"/>
              <a:buChar char="ü"/>
            </a:pPr>
            <a:endParaRPr lang="fr-FR" dirty="0">
              <a:latin typeface="Cascadia Mono SemiLight" panose="020B0609020000020004" pitchFamily="49" charset="0"/>
              <a:cs typeface="Cascadia Mono SemiLight" panose="020B0609020000020004" pitchFamily="49" charset="0"/>
            </a:endParaRPr>
          </a:p>
          <a:p>
            <a:pPr marL="285750" indent="-285750">
              <a:buFont typeface="Wingdings" panose="05000000000000000000" pitchFamily="2" charset="2"/>
              <a:buChar char="ü"/>
            </a:pPr>
            <a:r>
              <a:rPr lang="fr-FR" dirty="0">
                <a:latin typeface="Cascadia Mono SemiLight" panose="020B0609020000020004" pitchFamily="49" charset="0"/>
                <a:cs typeface="Cascadia Mono SemiLight" panose="020B0609020000020004" pitchFamily="49" charset="0"/>
              </a:rPr>
              <a:t>outputs.tf        --&gt; fichier pour définir toutes les sorties</a:t>
            </a:r>
          </a:p>
          <a:p>
            <a:pPr marL="285750" indent="-285750">
              <a:buFont typeface="Wingdings" panose="05000000000000000000" pitchFamily="2" charset="2"/>
              <a:buChar char="ü"/>
            </a:pPr>
            <a:endParaRPr lang="fr-FR" dirty="0">
              <a:latin typeface="Cascadia Mono SemiLight" panose="020B0609020000020004" pitchFamily="49" charset="0"/>
              <a:cs typeface="Cascadia Mono SemiLight" panose="020B0609020000020004" pitchFamily="49" charset="0"/>
            </a:endParaRPr>
          </a:p>
          <a:p>
            <a:pPr marL="285750" indent="-285750">
              <a:buFont typeface="Wingdings" panose="05000000000000000000" pitchFamily="2" charset="2"/>
              <a:buChar char="ü"/>
            </a:pPr>
            <a:r>
              <a:rPr lang="fr-FR" dirty="0" err="1">
                <a:latin typeface="Cascadia Mono SemiLight" panose="020B0609020000020004" pitchFamily="49" charset="0"/>
                <a:cs typeface="Cascadia Mono SemiLight" panose="020B0609020000020004" pitchFamily="49" charset="0"/>
              </a:rPr>
              <a:t>Terrafor.tfvars</a:t>
            </a:r>
            <a:r>
              <a:rPr lang="fr-FR" dirty="0">
                <a:latin typeface="Cascadia Mono SemiLight" panose="020B0609020000020004" pitchFamily="49" charset="0"/>
                <a:cs typeface="Cascadia Mono SemiLight" panose="020B0609020000020004" pitchFamily="49" charset="0"/>
              </a:rPr>
              <a:t>   --&gt; fichier fixe les variables</a:t>
            </a:r>
          </a:p>
          <a:p>
            <a:pPr marL="285750" indent="-285750">
              <a:buFont typeface="Wingdings" panose="05000000000000000000" pitchFamily="2" charset="2"/>
              <a:buChar char="ü"/>
            </a:pPr>
            <a:endParaRPr lang="fr-FR" dirty="0">
              <a:latin typeface="Cascadia Mono SemiLight" panose="020B0609020000020004" pitchFamily="49" charset="0"/>
              <a:cs typeface="Cascadia Mono SemiLight" panose="020B0609020000020004" pitchFamily="49" charset="0"/>
            </a:endParaRPr>
          </a:p>
          <a:p>
            <a:pPr marL="285750" indent="-285750">
              <a:buFont typeface="Wingdings" panose="05000000000000000000" pitchFamily="2" charset="2"/>
              <a:buChar char="ü"/>
            </a:pPr>
            <a:endParaRPr lang="fr-FR" dirty="0">
              <a:latin typeface="Cascadia Mono SemiLight" panose="020B0609020000020004" pitchFamily="49" charset="0"/>
              <a:cs typeface="Cascadia Mono SemiLight" panose="020B0609020000020004" pitchFamily="49" charset="0"/>
            </a:endParaRPr>
          </a:p>
        </p:txBody>
      </p:sp>
    </p:spTree>
    <p:extLst>
      <p:ext uri="{BB962C8B-B14F-4D97-AF65-F5344CB8AC3E}">
        <p14:creationId xmlns:p14="http://schemas.microsoft.com/office/powerpoint/2010/main" val="32415103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7694923B-126A-4BF4-998D-0FBD95DD1642}"/>
              </a:ext>
            </a:extLst>
          </p:cNvPr>
          <p:cNvSpPr/>
          <p:nvPr/>
        </p:nvSpPr>
        <p:spPr>
          <a:xfrm>
            <a:off x="0" y="15586"/>
            <a:ext cx="9144000" cy="5162550"/>
          </a:xfrm>
          <a:prstGeom prst="rect">
            <a:avLst/>
          </a:prstGeom>
          <a:blipFill>
            <a:blip r:embed="rId3" cstate="print"/>
            <a:stretch>
              <a:fillRect/>
            </a:stretch>
          </a:blipFill>
        </p:spPr>
        <p:txBody>
          <a:bodyPr wrap="square" lIns="0" tIns="0" rIns="0" bIns="0" rtlCol="0"/>
          <a:lstStyle/>
          <a:p>
            <a:pPr marL="285750" indent="-285750">
              <a:buFont typeface="Arial" panose="020B0604020202020204" pitchFamily="34" charset="0"/>
              <a:buChar char="•"/>
            </a:pPr>
            <a:endParaRPr/>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rgbClr val="FFFFFF"/>
                </a:solidFill>
                <a:latin typeface="Arial"/>
                <a:cs typeface="Arial"/>
              </a:rPr>
              <a:t> </a:t>
            </a:r>
            <a:r>
              <a:rPr sz="4500" u="heavy" baseline="1851" dirty="0">
                <a:solidFill>
                  <a:schemeClr val="accent1">
                    <a:lumMod val="50000"/>
                  </a:schemeClr>
                </a:solidFill>
                <a:latin typeface="Arial"/>
                <a:cs typeface="Arial"/>
              </a:rPr>
              <a:t>	</a:t>
            </a:r>
            <a:r>
              <a:rPr lang="en-US" sz="4500" baseline="1851"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21</a:t>
            </a:r>
            <a:r>
              <a:rPr lang="en-US" sz="4500" spc="262" baseline="1851"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a:t>
            </a:r>
            <a:r>
              <a:rPr lang="fr-FR" sz="4500" spc="262" baseline="1851"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Fichiers</a:t>
            </a:r>
            <a:endParaRPr lang="fr-FR" sz="1400"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pic>
        <p:nvPicPr>
          <p:cNvPr id="7" name="Image 6">
            <a:extLst>
              <a:ext uri="{FF2B5EF4-FFF2-40B4-BE49-F238E27FC236}">
                <a16:creationId xmlns:a16="http://schemas.microsoft.com/office/drawing/2014/main" id="{7D081956-E9B0-48DB-83A6-A80A5E526B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42742" y="16552"/>
            <a:ext cx="2123866" cy="849546"/>
          </a:xfrm>
          <a:prstGeom prst="rect">
            <a:avLst/>
          </a:prstGeom>
        </p:spPr>
      </p:pic>
      <p:sp>
        <p:nvSpPr>
          <p:cNvPr id="2" name="ZoneTexte 1">
            <a:extLst>
              <a:ext uri="{FF2B5EF4-FFF2-40B4-BE49-F238E27FC236}">
                <a16:creationId xmlns:a16="http://schemas.microsoft.com/office/drawing/2014/main" id="{F74010F3-25D0-4542-B492-7BA3047F105D}"/>
              </a:ext>
            </a:extLst>
          </p:cNvPr>
          <p:cNvSpPr txBox="1"/>
          <p:nvPr/>
        </p:nvSpPr>
        <p:spPr>
          <a:xfrm>
            <a:off x="284236" y="866098"/>
            <a:ext cx="8915400" cy="4185761"/>
          </a:xfrm>
          <a:prstGeom prst="rect">
            <a:avLst/>
          </a:prstGeom>
          <a:noFill/>
        </p:spPr>
        <p:txBody>
          <a:bodyPr wrap="square" rtlCol="0">
            <a:spAutoFit/>
          </a:bodyPr>
          <a:lstStyle/>
          <a:p>
            <a:r>
              <a:rPr lang="fr-FR" sz="1400" dirty="0" err="1">
                <a:solidFill>
                  <a:srgbClr val="FF0000"/>
                </a:solidFill>
                <a:latin typeface="Cascadia Mono SemiLight" panose="020B0609020000020004" pitchFamily="49" charset="0"/>
                <a:cs typeface="Cascadia Mono SemiLight" panose="020B0609020000020004" pitchFamily="49" charset="0"/>
              </a:rPr>
              <a:t>locals</a:t>
            </a:r>
            <a:r>
              <a:rPr lang="fr-FR" sz="1400" dirty="0">
                <a:latin typeface="Cascadia Mono SemiLight" panose="020B0609020000020004" pitchFamily="49" charset="0"/>
                <a:cs typeface="Cascadia Mono SemiLight" panose="020B0609020000020004" pitchFamily="49" charset="0"/>
              </a:rPr>
              <a:t> {</a:t>
            </a:r>
          </a:p>
          <a:p>
            <a:r>
              <a:rPr lang="fr-FR" sz="1400" dirty="0">
                <a:latin typeface="Cascadia Mono SemiLight" panose="020B0609020000020004" pitchFamily="49" charset="0"/>
                <a:cs typeface="Cascadia Mono SemiLight" panose="020B0609020000020004" pitchFamily="49" charset="0"/>
              </a:rPr>
              <a:t>  </a:t>
            </a:r>
            <a:r>
              <a:rPr lang="fr-FR" sz="1400" dirty="0" err="1">
                <a:latin typeface="Cascadia Mono SemiLight" panose="020B0609020000020004" pitchFamily="49" charset="0"/>
                <a:cs typeface="Cascadia Mono SemiLight" panose="020B0609020000020004" pitchFamily="49" charset="0"/>
              </a:rPr>
              <a:t>create_vpc</a:t>
            </a:r>
            <a:r>
              <a:rPr lang="fr-FR" sz="1400" dirty="0">
                <a:latin typeface="Cascadia Mono SemiLight" panose="020B0609020000020004" pitchFamily="49" charset="0"/>
                <a:cs typeface="Cascadia Mono SemiLight" panose="020B0609020000020004" pitchFamily="49" charset="0"/>
              </a:rPr>
              <a:t> = </a:t>
            </a:r>
            <a:r>
              <a:rPr lang="fr-FR" sz="1400" dirty="0" err="1">
                <a:solidFill>
                  <a:schemeClr val="tx2">
                    <a:lumMod val="60000"/>
                    <a:lumOff val="40000"/>
                  </a:schemeClr>
                </a:solidFill>
                <a:latin typeface="Cascadia Mono SemiLight" panose="020B0609020000020004" pitchFamily="49" charset="0"/>
                <a:cs typeface="Cascadia Mono SemiLight" panose="020B0609020000020004" pitchFamily="49" charset="0"/>
              </a:rPr>
              <a:t>var</a:t>
            </a:r>
            <a:r>
              <a:rPr lang="fr-FR" sz="1400" dirty="0" err="1">
                <a:latin typeface="Cascadia Mono SemiLight" panose="020B0609020000020004" pitchFamily="49" charset="0"/>
                <a:cs typeface="Cascadia Mono SemiLight" panose="020B0609020000020004" pitchFamily="49" charset="0"/>
              </a:rPr>
              <a:t>.vpc_id</a:t>
            </a:r>
            <a:r>
              <a:rPr lang="fr-FR" sz="1400" dirty="0">
                <a:latin typeface="Cascadia Mono SemiLight" panose="020B0609020000020004" pitchFamily="49" charset="0"/>
                <a:cs typeface="Cascadia Mono SemiLight" panose="020B0609020000020004" pitchFamily="49" charset="0"/>
              </a:rPr>
              <a:t> == ""</a:t>
            </a:r>
          </a:p>
          <a:p>
            <a:r>
              <a:rPr lang="fr-FR" sz="1400" dirty="0">
                <a:latin typeface="Cascadia Mono SemiLight" panose="020B0609020000020004" pitchFamily="49" charset="0"/>
                <a:cs typeface="Cascadia Mono SemiLight" panose="020B0609020000020004" pitchFamily="49" charset="0"/>
              </a:rPr>
              <a:t>}</a:t>
            </a:r>
          </a:p>
          <a:p>
            <a:endParaRPr lang="fr-FR" sz="1400" dirty="0">
              <a:latin typeface="Cascadia Mono SemiLight" panose="020B0609020000020004" pitchFamily="49" charset="0"/>
              <a:cs typeface="Cascadia Mono SemiLight" panose="020B0609020000020004" pitchFamily="49" charset="0"/>
            </a:endParaRPr>
          </a:p>
          <a:p>
            <a:r>
              <a:rPr lang="fr-FR" sz="1400" dirty="0">
                <a:solidFill>
                  <a:srgbClr val="FF0000"/>
                </a:solidFill>
                <a:latin typeface="Cascadia Mono SemiLight" panose="020B0609020000020004" pitchFamily="49" charset="0"/>
                <a:cs typeface="Cascadia Mono SemiLight" panose="020B0609020000020004" pitchFamily="49" charset="0"/>
              </a:rPr>
              <a:t>data</a:t>
            </a:r>
            <a:r>
              <a:rPr lang="fr-FR" sz="1400" dirty="0">
                <a:latin typeface="Cascadia Mono SemiLight" panose="020B0609020000020004" pitchFamily="49" charset="0"/>
                <a:cs typeface="Cascadia Mono SemiLight" panose="020B0609020000020004" pitchFamily="49" charset="0"/>
              </a:rPr>
              <a:t> "</a:t>
            </a:r>
            <a:r>
              <a:rPr lang="fr-FR" sz="1400" dirty="0" err="1">
                <a:latin typeface="Cascadia Mono SemiLight" panose="020B0609020000020004" pitchFamily="49" charset="0"/>
                <a:cs typeface="Cascadia Mono SemiLight" panose="020B0609020000020004" pitchFamily="49" charset="0"/>
              </a:rPr>
              <a:t>aws_vpc</a:t>
            </a:r>
            <a:r>
              <a:rPr lang="fr-FR" sz="1400" dirty="0">
                <a:latin typeface="Cascadia Mono SemiLight" panose="020B0609020000020004" pitchFamily="49" charset="0"/>
                <a:cs typeface="Cascadia Mono SemiLight" panose="020B0609020000020004" pitchFamily="49" charset="0"/>
              </a:rPr>
              <a:t>" "</a:t>
            </a:r>
            <a:r>
              <a:rPr lang="fr-FR" sz="1400" dirty="0" err="1">
                <a:latin typeface="Cascadia Mono SemiLight" panose="020B0609020000020004" pitchFamily="49" charset="0"/>
                <a:cs typeface="Cascadia Mono SemiLight" panose="020B0609020000020004" pitchFamily="49" charset="0"/>
              </a:rPr>
              <a:t>selected</a:t>
            </a:r>
            <a:r>
              <a:rPr lang="fr-FR" sz="1400" dirty="0">
                <a:latin typeface="Cascadia Mono SemiLight" panose="020B0609020000020004" pitchFamily="49" charset="0"/>
                <a:cs typeface="Cascadia Mono SemiLight" panose="020B0609020000020004" pitchFamily="49" charset="0"/>
              </a:rPr>
              <a:t>" {</a:t>
            </a:r>
          </a:p>
          <a:p>
            <a:r>
              <a:rPr lang="fr-FR" sz="1400" dirty="0">
                <a:latin typeface="Cascadia Mono SemiLight" panose="020B0609020000020004" pitchFamily="49" charset="0"/>
                <a:cs typeface="Cascadia Mono SemiLight" panose="020B0609020000020004" pitchFamily="49" charset="0"/>
              </a:rPr>
              <a:t>  count = </a:t>
            </a:r>
            <a:r>
              <a:rPr lang="fr-FR" sz="1400" dirty="0" err="1">
                <a:solidFill>
                  <a:schemeClr val="tx2">
                    <a:lumMod val="60000"/>
                    <a:lumOff val="40000"/>
                  </a:schemeClr>
                </a:solidFill>
                <a:latin typeface="Cascadia Mono SemiLight" panose="020B0609020000020004" pitchFamily="49" charset="0"/>
                <a:cs typeface="Cascadia Mono SemiLight" panose="020B0609020000020004" pitchFamily="49" charset="0"/>
              </a:rPr>
              <a:t>local</a:t>
            </a:r>
            <a:r>
              <a:rPr lang="fr-FR" sz="1400" dirty="0" err="1">
                <a:latin typeface="Cascadia Mono SemiLight" panose="020B0609020000020004" pitchFamily="49" charset="0"/>
                <a:cs typeface="Cascadia Mono SemiLight" panose="020B0609020000020004" pitchFamily="49" charset="0"/>
              </a:rPr>
              <a:t>.create_vpc</a:t>
            </a:r>
            <a:r>
              <a:rPr lang="fr-FR" sz="1400" dirty="0">
                <a:latin typeface="Cascadia Mono SemiLight" panose="020B0609020000020004" pitchFamily="49" charset="0"/>
                <a:cs typeface="Cascadia Mono SemiLight" panose="020B0609020000020004" pitchFamily="49" charset="0"/>
              </a:rPr>
              <a:t> </a:t>
            </a:r>
            <a:r>
              <a:rPr lang="fr-FR" sz="1400" dirty="0">
                <a:solidFill>
                  <a:schemeClr val="accent2">
                    <a:lumMod val="75000"/>
                  </a:schemeClr>
                </a:solidFill>
                <a:latin typeface="Cascadia Mono SemiLight" panose="020B0609020000020004" pitchFamily="49" charset="0"/>
                <a:cs typeface="Cascadia Mono SemiLight" panose="020B0609020000020004" pitchFamily="49" charset="0"/>
              </a:rPr>
              <a:t>?</a:t>
            </a:r>
            <a:r>
              <a:rPr lang="fr-FR" sz="1400" dirty="0">
                <a:latin typeface="Cascadia Mono SemiLight" panose="020B0609020000020004" pitchFamily="49" charset="0"/>
                <a:cs typeface="Cascadia Mono SemiLight" panose="020B0609020000020004" pitchFamily="49" charset="0"/>
              </a:rPr>
              <a:t> 0 : 1</a:t>
            </a:r>
          </a:p>
          <a:p>
            <a:endParaRPr lang="fr-FR" sz="1400" dirty="0">
              <a:latin typeface="Cascadia Mono SemiLight" panose="020B0609020000020004" pitchFamily="49" charset="0"/>
              <a:cs typeface="Cascadia Mono SemiLight" panose="020B0609020000020004" pitchFamily="49" charset="0"/>
            </a:endParaRPr>
          </a:p>
          <a:p>
            <a:r>
              <a:rPr lang="fr-FR" sz="1400" dirty="0">
                <a:latin typeface="Cascadia Mono SemiLight" panose="020B0609020000020004" pitchFamily="49" charset="0"/>
                <a:cs typeface="Cascadia Mono SemiLight" panose="020B0609020000020004" pitchFamily="49" charset="0"/>
              </a:rPr>
              <a:t>  id = </a:t>
            </a:r>
            <a:r>
              <a:rPr lang="fr-FR" sz="1400" dirty="0" err="1">
                <a:solidFill>
                  <a:schemeClr val="tx2">
                    <a:lumMod val="60000"/>
                    <a:lumOff val="40000"/>
                  </a:schemeClr>
                </a:solidFill>
                <a:latin typeface="Cascadia Mono SemiLight" panose="020B0609020000020004" pitchFamily="49" charset="0"/>
                <a:cs typeface="Cascadia Mono SemiLight" panose="020B0609020000020004" pitchFamily="49" charset="0"/>
              </a:rPr>
              <a:t>var</a:t>
            </a:r>
            <a:r>
              <a:rPr lang="fr-FR" sz="1400" dirty="0" err="1">
                <a:latin typeface="Cascadia Mono SemiLight" panose="020B0609020000020004" pitchFamily="49" charset="0"/>
                <a:cs typeface="Cascadia Mono SemiLight" panose="020B0609020000020004" pitchFamily="49" charset="0"/>
              </a:rPr>
              <a:t>.vpc_id</a:t>
            </a:r>
            <a:endParaRPr lang="fr-FR" sz="1400" dirty="0">
              <a:latin typeface="Cascadia Mono SemiLight" panose="020B0609020000020004" pitchFamily="49" charset="0"/>
              <a:cs typeface="Cascadia Mono SemiLight" panose="020B0609020000020004" pitchFamily="49" charset="0"/>
            </a:endParaRPr>
          </a:p>
          <a:p>
            <a:r>
              <a:rPr lang="fr-FR" sz="1400" dirty="0">
                <a:latin typeface="Cascadia Mono SemiLight" panose="020B0609020000020004" pitchFamily="49" charset="0"/>
                <a:cs typeface="Cascadia Mono SemiLight" panose="020B0609020000020004" pitchFamily="49" charset="0"/>
              </a:rPr>
              <a:t>}</a:t>
            </a:r>
          </a:p>
          <a:p>
            <a:endParaRPr lang="fr-FR" sz="1400" dirty="0">
              <a:latin typeface="Cascadia Mono SemiLight" panose="020B0609020000020004" pitchFamily="49" charset="0"/>
              <a:cs typeface="Cascadia Mono SemiLight" panose="020B0609020000020004" pitchFamily="49" charset="0"/>
            </a:endParaRPr>
          </a:p>
          <a:p>
            <a:r>
              <a:rPr lang="fr-FR" sz="1400" dirty="0" err="1">
                <a:solidFill>
                  <a:srgbClr val="FF0000"/>
                </a:solidFill>
                <a:latin typeface="Cascadia Mono SemiLight" panose="020B0609020000020004" pitchFamily="49" charset="0"/>
                <a:cs typeface="Cascadia Mono SemiLight" panose="020B0609020000020004" pitchFamily="49" charset="0"/>
              </a:rPr>
              <a:t>resource</a:t>
            </a:r>
            <a:r>
              <a:rPr lang="fr-FR" sz="1400" dirty="0">
                <a:latin typeface="Cascadia Mono SemiLight" panose="020B0609020000020004" pitchFamily="49" charset="0"/>
                <a:cs typeface="Cascadia Mono SemiLight" panose="020B0609020000020004" pitchFamily="49" charset="0"/>
              </a:rPr>
              <a:t> "</a:t>
            </a:r>
            <a:r>
              <a:rPr lang="fr-FR" sz="1400" dirty="0" err="1">
                <a:latin typeface="Cascadia Mono SemiLight" panose="020B0609020000020004" pitchFamily="49" charset="0"/>
                <a:cs typeface="Cascadia Mono SemiLight" panose="020B0609020000020004" pitchFamily="49" charset="0"/>
              </a:rPr>
              <a:t>aws_vpc</a:t>
            </a:r>
            <a:r>
              <a:rPr lang="fr-FR" sz="1400" dirty="0">
                <a:latin typeface="Cascadia Mono SemiLight" panose="020B0609020000020004" pitchFamily="49" charset="0"/>
                <a:cs typeface="Cascadia Mono SemiLight" panose="020B0609020000020004" pitchFamily="49" charset="0"/>
              </a:rPr>
              <a:t>" "</a:t>
            </a:r>
            <a:r>
              <a:rPr lang="fr-FR" sz="1400" dirty="0" err="1">
                <a:latin typeface="Cascadia Mono SemiLight" panose="020B0609020000020004" pitchFamily="49" charset="0"/>
                <a:cs typeface="Cascadia Mono SemiLight" panose="020B0609020000020004" pitchFamily="49" charset="0"/>
              </a:rPr>
              <a:t>this</a:t>
            </a:r>
            <a:r>
              <a:rPr lang="fr-FR" sz="1400" dirty="0">
                <a:latin typeface="Cascadia Mono SemiLight" panose="020B0609020000020004" pitchFamily="49" charset="0"/>
                <a:cs typeface="Cascadia Mono SemiLight" panose="020B0609020000020004" pitchFamily="49" charset="0"/>
              </a:rPr>
              <a:t>" {</a:t>
            </a:r>
          </a:p>
          <a:p>
            <a:r>
              <a:rPr lang="fr-FR" sz="1400" dirty="0">
                <a:latin typeface="Cascadia Mono SemiLight" panose="020B0609020000020004" pitchFamily="49" charset="0"/>
                <a:cs typeface="Cascadia Mono SemiLight" panose="020B0609020000020004" pitchFamily="49" charset="0"/>
              </a:rPr>
              <a:t>  count = </a:t>
            </a:r>
            <a:r>
              <a:rPr lang="fr-FR" sz="1400" dirty="0" err="1">
                <a:solidFill>
                  <a:schemeClr val="tx2">
                    <a:lumMod val="60000"/>
                    <a:lumOff val="40000"/>
                  </a:schemeClr>
                </a:solidFill>
                <a:latin typeface="Cascadia Mono SemiLight" panose="020B0609020000020004" pitchFamily="49" charset="0"/>
                <a:cs typeface="Cascadia Mono SemiLight" panose="020B0609020000020004" pitchFamily="49" charset="0"/>
              </a:rPr>
              <a:t>local</a:t>
            </a:r>
            <a:r>
              <a:rPr lang="fr-FR" sz="1400" dirty="0" err="1">
                <a:latin typeface="Cascadia Mono SemiLight" panose="020B0609020000020004" pitchFamily="49" charset="0"/>
                <a:cs typeface="Cascadia Mono SemiLight" panose="020B0609020000020004" pitchFamily="49" charset="0"/>
              </a:rPr>
              <a:t>.create_vpc</a:t>
            </a:r>
            <a:r>
              <a:rPr lang="fr-FR" sz="1400" dirty="0">
                <a:latin typeface="Cascadia Mono SemiLight" panose="020B0609020000020004" pitchFamily="49" charset="0"/>
                <a:cs typeface="Cascadia Mono SemiLight" panose="020B0609020000020004" pitchFamily="49" charset="0"/>
              </a:rPr>
              <a:t> </a:t>
            </a:r>
            <a:r>
              <a:rPr lang="fr-FR" sz="1400" dirty="0">
                <a:solidFill>
                  <a:schemeClr val="accent2">
                    <a:lumMod val="75000"/>
                  </a:schemeClr>
                </a:solidFill>
                <a:latin typeface="Cascadia Mono SemiLight" panose="020B0609020000020004" pitchFamily="49" charset="0"/>
                <a:cs typeface="Cascadia Mono SemiLight" panose="020B0609020000020004" pitchFamily="49" charset="0"/>
              </a:rPr>
              <a:t>?</a:t>
            </a:r>
            <a:r>
              <a:rPr lang="fr-FR" sz="1400" dirty="0">
                <a:latin typeface="Cascadia Mono SemiLight" panose="020B0609020000020004" pitchFamily="49" charset="0"/>
                <a:cs typeface="Cascadia Mono SemiLight" panose="020B0609020000020004" pitchFamily="49" charset="0"/>
              </a:rPr>
              <a:t> 1 : 0</a:t>
            </a:r>
          </a:p>
          <a:p>
            <a:endParaRPr lang="fr-FR" sz="1400" dirty="0">
              <a:latin typeface="Cascadia Mono SemiLight" panose="020B0609020000020004" pitchFamily="49" charset="0"/>
              <a:cs typeface="Cascadia Mono SemiLight" panose="020B0609020000020004" pitchFamily="49" charset="0"/>
            </a:endParaRPr>
          </a:p>
          <a:p>
            <a:r>
              <a:rPr lang="fr-FR" sz="1400" dirty="0">
                <a:latin typeface="Cascadia Mono SemiLight" panose="020B0609020000020004" pitchFamily="49" charset="0"/>
                <a:cs typeface="Cascadia Mono SemiLight" panose="020B0609020000020004" pitchFamily="49" charset="0"/>
              </a:rPr>
              <a:t>  </a:t>
            </a:r>
            <a:r>
              <a:rPr lang="fr-FR" sz="1400" dirty="0" err="1">
                <a:latin typeface="Cascadia Mono SemiLight" panose="020B0609020000020004" pitchFamily="49" charset="0"/>
                <a:cs typeface="Cascadia Mono SemiLight" panose="020B0609020000020004" pitchFamily="49" charset="0"/>
              </a:rPr>
              <a:t>cidr_block</a:t>
            </a:r>
            <a:r>
              <a:rPr lang="fr-FR" sz="1400" dirty="0">
                <a:latin typeface="Cascadia Mono SemiLight" panose="020B0609020000020004" pitchFamily="49" charset="0"/>
                <a:cs typeface="Cascadia Mono SemiLight" panose="020B0609020000020004" pitchFamily="49" charset="0"/>
              </a:rPr>
              <a:t> = </a:t>
            </a:r>
            <a:r>
              <a:rPr lang="fr-FR" sz="1400" dirty="0" err="1">
                <a:latin typeface="Cascadia Mono SemiLight" panose="020B0609020000020004" pitchFamily="49" charset="0"/>
                <a:cs typeface="Cascadia Mono SemiLight" panose="020B0609020000020004" pitchFamily="49" charset="0"/>
              </a:rPr>
              <a:t>var.cidr</a:t>
            </a:r>
            <a:endParaRPr lang="fr-FR" sz="1400" dirty="0">
              <a:latin typeface="Cascadia Mono SemiLight" panose="020B0609020000020004" pitchFamily="49" charset="0"/>
              <a:cs typeface="Cascadia Mono SemiLight" panose="020B0609020000020004" pitchFamily="49" charset="0"/>
            </a:endParaRPr>
          </a:p>
          <a:p>
            <a:r>
              <a:rPr lang="fr-FR" sz="1400" dirty="0">
                <a:latin typeface="Cascadia Mono SemiLight" panose="020B0609020000020004" pitchFamily="49" charset="0"/>
                <a:cs typeface="Cascadia Mono SemiLight" panose="020B0609020000020004" pitchFamily="49" charset="0"/>
              </a:rPr>
              <a:t>}</a:t>
            </a:r>
          </a:p>
          <a:p>
            <a:endParaRPr lang="fr-FR" sz="1400" dirty="0">
              <a:latin typeface="Cascadia Mono SemiLight" panose="020B0609020000020004" pitchFamily="49" charset="0"/>
              <a:cs typeface="Cascadia Mono SemiLight" panose="020B0609020000020004" pitchFamily="49" charset="0"/>
            </a:endParaRPr>
          </a:p>
          <a:p>
            <a:r>
              <a:rPr lang="fr-FR" sz="1400" dirty="0" err="1">
                <a:solidFill>
                  <a:srgbClr val="FF0000"/>
                </a:solidFill>
                <a:latin typeface="Cascadia Mono SemiLight" panose="020B0609020000020004" pitchFamily="49" charset="0"/>
                <a:cs typeface="Cascadia Mono SemiLight" panose="020B0609020000020004" pitchFamily="49" charset="0"/>
              </a:rPr>
              <a:t>resource</a:t>
            </a:r>
            <a:r>
              <a:rPr lang="fr-FR" sz="1400" dirty="0">
                <a:latin typeface="Cascadia Mono SemiLight" panose="020B0609020000020004" pitchFamily="49" charset="0"/>
                <a:cs typeface="Cascadia Mono SemiLight" panose="020B0609020000020004" pitchFamily="49" charset="0"/>
              </a:rPr>
              <a:t> "</a:t>
            </a:r>
            <a:r>
              <a:rPr lang="fr-FR" sz="1400" dirty="0" err="1">
                <a:latin typeface="Cascadia Mono SemiLight" panose="020B0609020000020004" pitchFamily="49" charset="0"/>
                <a:cs typeface="Cascadia Mono SemiLight" panose="020B0609020000020004" pitchFamily="49" charset="0"/>
              </a:rPr>
              <a:t>aws_internet_gateway</a:t>
            </a:r>
            <a:r>
              <a:rPr lang="fr-FR" sz="1400" dirty="0">
                <a:latin typeface="Cascadia Mono SemiLight" panose="020B0609020000020004" pitchFamily="49" charset="0"/>
                <a:cs typeface="Cascadia Mono SemiLight" panose="020B0609020000020004" pitchFamily="49" charset="0"/>
              </a:rPr>
              <a:t>" "</a:t>
            </a:r>
            <a:r>
              <a:rPr lang="fr-FR" sz="1400" dirty="0" err="1">
                <a:latin typeface="Cascadia Mono SemiLight" panose="020B0609020000020004" pitchFamily="49" charset="0"/>
                <a:cs typeface="Cascadia Mono SemiLight" panose="020B0609020000020004" pitchFamily="49" charset="0"/>
              </a:rPr>
              <a:t>this</a:t>
            </a:r>
            <a:r>
              <a:rPr lang="fr-FR" sz="1400" dirty="0">
                <a:latin typeface="Cascadia Mono SemiLight" panose="020B0609020000020004" pitchFamily="49" charset="0"/>
                <a:cs typeface="Cascadia Mono SemiLight" panose="020B0609020000020004" pitchFamily="49" charset="0"/>
              </a:rPr>
              <a:t>" {</a:t>
            </a:r>
          </a:p>
          <a:p>
            <a:r>
              <a:rPr lang="fr-FR" sz="1400" dirty="0">
                <a:latin typeface="Cascadia Mono SemiLight" panose="020B0609020000020004" pitchFamily="49" charset="0"/>
                <a:cs typeface="Cascadia Mono SemiLight" panose="020B0609020000020004" pitchFamily="49" charset="0"/>
              </a:rPr>
              <a:t>  </a:t>
            </a:r>
            <a:r>
              <a:rPr lang="fr-FR" sz="1400" dirty="0" err="1">
                <a:latin typeface="Cascadia Mono SemiLight" panose="020B0609020000020004" pitchFamily="49" charset="0"/>
                <a:cs typeface="Cascadia Mono SemiLight" panose="020B0609020000020004" pitchFamily="49" charset="0"/>
              </a:rPr>
              <a:t>vpc_id</a:t>
            </a:r>
            <a:r>
              <a:rPr lang="fr-FR" sz="1400" dirty="0">
                <a:latin typeface="Cascadia Mono SemiLight" panose="020B0609020000020004" pitchFamily="49" charset="0"/>
                <a:cs typeface="Cascadia Mono SemiLight" panose="020B0609020000020004" pitchFamily="49" charset="0"/>
              </a:rPr>
              <a:t> = </a:t>
            </a:r>
            <a:r>
              <a:rPr lang="fr-FR" sz="1400" dirty="0" err="1">
                <a:solidFill>
                  <a:schemeClr val="accent2">
                    <a:lumMod val="75000"/>
                  </a:schemeClr>
                </a:solidFill>
                <a:latin typeface="Cascadia Mono SemiLight" panose="020B0609020000020004" pitchFamily="49" charset="0"/>
                <a:cs typeface="Cascadia Mono SemiLight" panose="020B0609020000020004" pitchFamily="49" charset="0"/>
              </a:rPr>
              <a:t>try</a:t>
            </a:r>
            <a:r>
              <a:rPr lang="fr-FR" sz="1400" dirty="0">
                <a:latin typeface="Cascadia Mono SemiLight" panose="020B0609020000020004" pitchFamily="49" charset="0"/>
                <a:cs typeface="Cascadia Mono SemiLight" panose="020B0609020000020004" pitchFamily="49" charset="0"/>
              </a:rPr>
              <a:t>(</a:t>
            </a:r>
            <a:r>
              <a:rPr lang="fr-FR" sz="1400" dirty="0" err="1">
                <a:solidFill>
                  <a:schemeClr val="tx2">
                    <a:lumMod val="60000"/>
                    <a:lumOff val="40000"/>
                  </a:schemeClr>
                </a:solidFill>
                <a:latin typeface="Cascadia Mono SemiLight" panose="020B0609020000020004" pitchFamily="49" charset="0"/>
                <a:cs typeface="Cascadia Mono SemiLight" panose="020B0609020000020004" pitchFamily="49" charset="0"/>
              </a:rPr>
              <a:t>data</a:t>
            </a:r>
            <a:r>
              <a:rPr lang="fr-FR" sz="1400" dirty="0" err="1">
                <a:latin typeface="Cascadia Mono SemiLight" panose="020B0609020000020004" pitchFamily="49" charset="0"/>
                <a:cs typeface="Cascadia Mono SemiLight" panose="020B0609020000020004" pitchFamily="49" charset="0"/>
              </a:rPr>
              <a:t>.aws_vpc.selected</a:t>
            </a:r>
            <a:r>
              <a:rPr lang="fr-FR" sz="1400" dirty="0">
                <a:latin typeface="Cascadia Mono SemiLight" panose="020B0609020000020004" pitchFamily="49" charset="0"/>
                <a:cs typeface="Cascadia Mono SemiLight" panose="020B0609020000020004" pitchFamily="49" charset="0"/>
              </a:rPr>
              <a:t>[</a:t>
            </a:r>
            <a:r>
              <a:rPr lang="fr-FR" sz="1400" dirty="0">
                <a:solidFill>
                  <a:schemeClr val="tx2">
                    <a:lumMod val="60000"/>
                    <a:lumOff val="40000"/>
                  </a:schemeClr>
                </a:solidFill>
                <a:latin typeface="Cascadia Mono SemiLight" panose="020B0609020000020004" pitchFamily="49" charset="0"/>
                <a:cs typeface="Cascadia Mono SemiLight" panose="020B0609020000020004" pitchFamily="49" charset="0"/>
              </a:rPr>
              <a:t>0</a:t>
            </a:r>
            <a:r>
              <a:rPr lang="fr-FR" sz="1400" dirty="0">
                <a:latin typeface="Cascadia Mono SemiLight" panose="020B0609020000020004" pitchFamily="49" charset="0"/>
                <a:cs typeface="Cascadia Mono SemiLight" panose="020B0609020000020004" pitchFamily="49" charset="0"/>
              </a:rPr>
              <a:t>].id, </a:t>
            </a:r>
            <a:r>
              <a:rPr lang="fr-FR" sz="1400" dirty="0" err="1">
                <a:latin typeface="Cascadia Mono SemiLight" panose="020B0609020000020004" pitchFamily="49" charset="0"/>
                <a:cs typeface="Cascadia Mono SemiLight" panose="020B0609020000020004" pitchFamily="49" charset="0"/>
              </a:rPr>
              <a:t>aws_vpc.this</a:t>
            </a:r>
            <a:r>
              <a:rPr lang="fr-FR" sz="1400" dirty="0">
                <a:latin typeface="Cascadia Mono SemiLight" panose="020B0609020000020004" pitchFamily="49" charset="0"/>
                <a:cs typeface="Cascadia Mono SemiLight" panose="020B0609020000020004" pitchFamily="49" charset="0"/>
              </a:rPr>
              <a:t>[</a:t>
            </a:r>
            <a:r>
              <a:rPr lang="fr-FR" sz="1400" dirty="0">
                <a:solidFill>
                  <a:schemeClr val="tx2">
                    <a:lumMod val="60000"/>
                    <a:lumOff val="40000"/>
                  </a:schemeClr>
                </a:solidFill>
                <a:latin typeface="Cascadia Mono SemiLight" panose="020B0609020000020004" pitchFamily="49" charset="0"/>
                <a:cs typeface="Cascadia Mono SemiLight" panose="020B0609020000020004" pitchFamily="49" charset="0"/>
              </a:rPr>
              <a:t>0</a:t>
            </a:r>
            <a:r>
              <a:rPr lang="fr-FR" sz="1400" dirty="0">
                <a:latin typeface="Cascadia Mono SemiLight" panose="020B0609020000020004" pitchFamily="49" charset="0"/>
                <a:cs typeface="Cascadia Mono SemiLight" panose="020B0609020000020004" pitchFamily="49" charset="0"/>
              </a:rPr>
              <a:t>].id)</a:t>
            </a:r>
          </a:p>
          <a:p>
            <a:r>
              <a:rPr lang="fr-FR" sz="1400" dirty="0">
                <a:latin typeface="Cascadia Mono SemiLight" panose="020B0609020000020004" pitchFamily="49" charset="0"/>
                <a:cs typeface="Cascadia Mono SemiLight" panose="020B0609020000020004" pitchFamily="49" charset="0"/>
              </a:rPr>
              <a:t>}</a:t>
            </a:r>
          </a:p>
        </p:txBody>
      </p:sp>
      <p:sp>
        <p:nvSpPr>
          <p:cNvPr id="8" name="ZoneTexte 7">
            <a:extLst>
              <a:ext uri="{FF2B5EF4-FFF2-40B4-BE49-F238E27FC236}">
                <a16:creationId xmlns:a16="http://schemas.microsoft.com/office/drawing/2014/main" id="{9AD2E974-2DB3-4F28-BEE4-BCB812D2F1B7}"/>
              </a:ext>
            </a:extLst>
          </p:cNvPr>
          <p:cNvSpPr txBox="1"/>
          <p:nvPr/>
        </p:nvSpPr>
        <p:spPr>
          <a:xfrm>
            <a:off x="3931124" y="528118"/>
            <a:ext cx="1860076" cy="584775"/>
          </a:xfrm>
          <a:prstGeom prst="rect">
            <a:avLst/>
          </a:prstGeom>
          <a:noFill/>
        </p:spPr>
        <p:txBody>
          <a:bodyPr wrap="square">
            <a:spAutoFit/>
          </a:bodyPr>
          <a:lstStyle/>
          <a:p>
            <a:r>
              <a:rPr lang="fr-FR" sz="3200" dirty="0">
                <a:latin typeface="Cascadia Mono SemiLight" panose="020B0609020000020004" pitchFamily="49" charset="0"/>
                <a:cs typeface="Cascadia Mono SemiLight" panose="020B0609020000020004" pitchFamily="49" charset="0"/>
              </a:rPr>
              <a:t>main.tf </a:t>
            </a:r>
            <a:endParaRPr lang="fr-FR" sz="3200" dirty="0"/>
          </a:p>
        </p:txBody>
      </p:sp>
    </p:spTree>
    <p:extLst>
      <p:ext uri="{BB962C8B-B14F-4D97-AF65-F5344CB8AC3E}">
        <p14:creationId xmlns:p14="http://schemas.microsoft.com/office/powerpoint/2010/main" val="41196954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7694923B-126A-4BF4-998D-0FBD95DD1642}"/>
              </a:ext>
            </a:extLst>
          </p:cNvPr>
          <p:cNvSpPr/>
          <p:nvPr/>
        </p:nvSpPr>
        <p:spPr>
          <a:xfrm>
            <a:off x="0" y="15586"/>
            <a:ext cx="9144000" cy="5162550"/>
          </a:xfrm>
          <a:prstGeom prst="rect">
            <a:avLst/>
          </a:prstGeom>
          <a:blipFill>
            <a:blip r:embed="rId3" cstate="print"/>
            <a:stretch>
              <a:fillRect/>
            </a:stretch>
          </a:blipFill>
        </p:spPr>
        <p:txBody>
          <a:bodyPr wrap="square" lIns="0" tIns="0" rIns="0" bIns="0" rtlCol="0"/>
          <a:lstStyle/>
          <a:p>
            <a:pPr marL="285750" indent="-285750">
              <a:buFont typeface="Arial" panose="020B0604020202020204" pitchFamily="34" charset="0"/>
              <a:buChar char="•"/>
            </a:pPr>
            <a:endParaRPr/>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rgbClr val="FFFFFF"/>
                </a:solidFill>
                <a:latin typeface="Arial"/>
                <a:cs typeface="Arial"/>
              </a:rPr>
              <a:t> </a:t>
            </a:r>
            <a:r>
              <a:rPr sz="4500" u="heavy" baseline="1851" dirty="0">
                <a:solidFill>
                  <a:schemeClr val="accent1">
                    <a:lumMod val="50000"/>
                  </a:schemeClr>
                </a:solidFill>
                <a:latin typeface="Arial"/>
                <a:cs typeface="Arial"/>
              </a:rPr>
              <a:t>	</a:t>
            </a:r>
            <a:r>
              <a:rPr lang="en-US" sz="4500" baseline="1851"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21</a:t>
            </a:r>
            <a:r>
              <a:rPr lang="en-US" sz="4500" spc="262" baseline="1851"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a:t>
            </a:r>
            <a:r>
              <a:rPr lang="fr-FR" sz="4500" spc="262" baseline="1851"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Fichiers</a:t>
            </a:r>
            <a:endParaRPr lang="fr-FR" sz="1400"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pic>
        <p:nvPicPr>
          <p:cNvPr id="7" name="Image 6">
            <a:extLst>
              <a:ext uri="{FF2B5EF4-FFF2-40B4-BE49-F238E27FC236}">
                <a16:creationId xmlns:a16="http://schemas.microsoft.com/office/drawing/2014/main" id="{7D081956-E9B0-48DB-83A6-A80A5E526B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42742" y="16552"/>
            <a:ext cx="2123866" cy="849546"/>
          </a:xfrm>
          <a:prstGeom prst="rect">
            <a:avLst/>
          </a:prstGeom>
        </p:spPr>
      </p:pic>
      <p:sp>
        <p:nvSpPr>
          <p:cNvPr id="2" name="ZoneTexte 1">
            <a:extLst>
              <a:ext uri="{FF2B5EF4-FFF2-40B4-BE49-F238E27FC236}">
                <a16:creationId xmlns:a16="http://schemas.microsoft.com/office/drawing/2014/main" id="{F74010F3-25D0-4542-B492-7BA3047F105D}"/>
              </a:ext>
            </a:extLst>
          </p:cNvPr>
          <p:cNvSpPr txBox="1"/>
          <p:nvPr/>
        </p:nvSpPr>
        <p:spPr>
          <a:xfrm>
            <a:off x="259307" y="1991352"/>
            <a:ext cx="8915400" cy="954107"/>
          </a:xfrm>
          <a:prstGeom prst="rect">
            <a:avLst/>
          </a:prstGeom>
          <a:noFill/>
        </p:spPr>
        <p:txBody>
          <a:bodyPr wrap="square" rtlCol="0">
            <a:spAutoFit/>
          </a:bodyPr>
          <a:lstStyle/>
          <a:p>
            <a:r>
              <a:rPr lang="en-US" sz="1400" dirty="0">
                <a:solidFill>
                  <a:srgbClr val="FF0000"/>
                </a:solidFill>
                <a:latin typeface="Cascadia Mono SemiLight" panose="020B0609020000020004" pitchFamily="49" charset="0"/>
                <a:cs typeface="Cascadia Mono SemiLight" panose="020B0609020000020004" pitchFamily="49" charset="0"/>
              </a:rPr>
              <a:t>output</a:t>
            </a:r>
            <a:r>
              <a:rPr lang="en-US" sz="1400" dirty="0">
                <a:latin typeface="Cascadia Mono SemiLight" panose="020B0609020000020004" pitchFamily="49" charset="0"/>
                <a:cs typeface="Cascadia Mono SemiLight" panose="020B0609020000020004" pitchFamily="49" charset="0"/>
              </a:rPr>
              <a:t> "</a:t>
            </a:r>
            <a:r>
              <a:rPr lang="en-US" sz="1400" dirty="0" err="1">
                <a:latin typeface="Cascadia Mono SemiLight" panose="020B0609020000020004" pitchFamily="49" charset="0"/>
                <a:cs typeface="Cascadia Mono SemiLight" panose="020B0609020000020004" pitchFamily="49" charset="0"/>
              </a:rPr>
              <a:t>vpc_id</a:t>
            </a:r>
            <a:r>
              <a:rPr lang="en-US" sz="1400" dirty="0">
                <a:latin typeface="Cascadia Mono SemiLight" panose="020B0609020000020004" pitchFamily="49" charset="0"/>
                <a:cs typeface="Cascadia Mono SemiLight" panose="020B0609020000020004" pitchFamily="49" charset="0"/>
              </a:rPr>
              <a:t>" {</a:t>
            </a:r>
          </a:p>
          <a:p>
            <a:r>
              <a:rPr lang="en-US" sz="1400" dirty="0">
                <a:latin typeface="Cascadia Mono SemiLight" panose="020B0609020000020004" pitchFamily="49" charset="0"/>
                <a:cs typeface="Cascadia Mono SemiLight" panose="020B0609020000020004" pitchFamily="49" charset="0"/>
              </a:rPr>
              <a:t>  description = "ID of the VPC"</a:t>
            </a:r>
          </a:p>
          <a:p>
            <a:r>
              <a:rPr lang="en-US" sz="1400" dirty="0">
                <a:latin typeface="Cascadia Mono SemiLight" panose="020B0609020000020004" pitchFamily="49" charset="0"/>
                <a:cs typeface="Cascadia Mono SemiLight" panose="020B0609020000020004" pitchFamily="49" charset="0"/>
              </a:rPr>
              <a:t>  value       = </a:t>
            </a:r>
            <a:r>
              <a:rPr lang="en-US" sz="1400" dirty="0">
                <a:solidFill>
                  <a:schemeClr val="accent2">
                    <a:lumMod val="75000"/>
                  </a:schemeClr>
                </a:solidFill>
                <a:latin typeface="Cascadia Mono SemiLight" panose="020B0609020000020004" pitchFamily="49" charset="0"/>
                <a:cs typeface="Cascadia Mono SemiLight" panose="020B0609020000020004" pitchFamily="49" charset="0"/>
              </a:rPr>
              <a:t>try</a:t>
            </a:r>
            <a:r>
              <a:rPr lang="en-US" sz="1400" dirty="0">
                <a:latin typeface="Cascadia Mono SemiLight" panose="020B0609020000020004" pitchFamily="49" charset="0"/>
                <a:cs typeface="Cascadia Mono SemiLight" panose="020B0609020000020004" pitchFamily="49" charset="0"/>
              </a:rPr>
              <a:t>(</a:t>
            </a:r>
            <a:r>
              <a:rPr lang="en-US" sz="1400" dirty="0" err="1">
                <a:solidFill>
                  <a:schemeClr val="tx2">
                    <a:lumMod val="60000"/>
                    <a:lumOff val="40000"/>
                  </a:schemeClr>
                </a:solidFill>
                <a:latin typeface="Cascadia Mono SemiLight" panose="020B0609020000020004" pitchFamily="49" charset="0"/>
                <a:cs typeface="Cascadia Mono SemiLight" panose="020B0609020000020004" pitchFamily="49" charset="0"/>
              </a:rPr>
              <a:t>data</a:t>
            </a:r>
            <a:r>
              <a:rPr lang="en-US" sz="1400" dirty="0" err="1">
                <a:latin typeface="Cascadia Mono SemiLight" panose="020B0609020000020004" pitchFamily="49" charset="0"/>
                <a:cs typeface="Cascadia Mono SemiLight" panose="020B0609020000020004" pitchFamily="49" charset="0"/>
              </a:rPr>
              <a:t>.aws_vpc.selected</a:t>
            </a:r>
            <a:r>
              <a:rPr lang="en-US" sz="1400" dirty="0">
                <a:latin typeface="Cascadia Mono SemiLight" panose="020B0609020000020004" pitchFamily="49" charset="0"/>
                <a:cs typeface="Cascadia Mono SemiLight" panose="020B0609020000020004" pitchFamily="49" charset="0"/>
              </a:rPr>
              <a:t>[</a:t>
            </a:r>
            <a:r>
              <a:rPr lang="en-US" sz="1400" dirty="0">
                <a:solidFill>
                  <a:schemeClr val="tx2">
                    <a:lumMod val="60000"/>
                    <a:lumOff val="40000"/>
                  </a:schemeClr>
                </a:solidFill>
                <a:latin typeface="Cascadia Mono SemiLight" panose="020B0609020000020004" pitchFamily="49" charset="0"/>
                <a:cs typeface="Cascadia Mono SemiLight" panose="020B0609020000020004" pitchFamily="49" charset="0"/>
              </a:rPr>
              <a:t>0</a:t>
            </a:r>
            <a:r>
              <a:rPr lang="en-US" sz="1400" dirty="0">
                <a:latin typeface="Cascadia Mono SemiLight" panose="020B0609020000020004" pitchFamily="49" charset="0"/>
                <a:cs typeface="Cascadia Mono SemiLight" panose="020B0609020000020004" pitchFamily="49" charset="0"/>
              </a:rPr>
              <a:t>].id, </a:t>
            </a:r>
            <a:r>
              <a:rPr lang="en-US" sz="1400" dirty="0" err="1">
                <a:latin typeface="Cascadia Mono SemiLight" panose="020B0609020000020004" pitchFamily="49" charset="0"/>
                <a:cs typeface="Cascadia Mono SemiLight" panose="020B0609020000020004" pitchFamily="49" charset="0"/>
              </a:rPr>
              <a:t>aws_vpc.this</a:t>
            </a:r>
            <a:r>
              <a:rPr lang="en-US" sz="1400" dirty="0">
                <a:latin typeface="Cascadia Mono SemiLight" panose="020B0609020000020004" pitchFamily="49" charset="0"/>
                <a:cs typeface="Cascadia Mono SemiLight" panose="020B0609020000020004" pitchFamily="49" charset="0"/>
              </a:rPr>
              <a:t>[</a:t>
            </a:r>
            <a:r>
              <a:rPr lang="en-US" sz="1400" dirty="0">
                <a:solidFill>
                  <a:schemeClr val="tx2">
                    <a:lumMod val="60000"/>
                    <a:lumOff val="40000"/>
                  </a:schemeClr>
                </a:solidFill>
                <a:latin typeface="Cascadia Mono SemiLight" panose="020B0609020000020004" pitchFamily="49" charset="0"/>
                <a:cs typeface="Cascadia Mono SemiLight" panose="020B0609020000020004" pitchFamily="49" charset="0"/>
              </a:rPr>
              <a:t>0</a:t>
            </a:r>
            <a:r>
              <a:rPr lang="en-US" sz="1400" dirty="0">
                <a:latin typeface="Cascadia Mono SemiLight" panose="020B0609020000020004" pitchFamily="49" charset="0"/>
                <a:cs typeface="Cascadia Mono SemiLight" panose="020B0609020000020004" pitchFamily="49" charset="0"/>
              </a:rPr>
              <a:t>].id)</a:t>
            </a:r>
          </a:p>
          <a:p>
            <a:r>
              <a:rPr lang="en-US" sz="1400" dirty="0">
                <a:latin typeface="Cascadia Mono SemiLight" panose="020B0609020000020004" pitchFamily="49" charset="0"/>
                <a:cs typeface="Cascadia Mono SemiLight" panose="020B0609020000020004" pitchFamily="49" charset="0"/>
              </a:rPr>
              <a:t>}</a:t>
            </a:r>
            <a:endParaRPr lang="fr-FR" sz="1400" dirty="0">
              <a:latin typeface="Cascadia Mono SemiLight" panose="020B0609020000020004" pitchFamily="49" charset="0"/>
              <a:cs typeface="Cascadia Mono SemiLight" panose="020B0609020000020004" pitchFamily="49" charset="0"/>
            </a:endParaRPr>
          </a:p>
        </p:txBody>
      </p:sp>
      <p:sp>
        <p:nvSpPr>
          <p:cNvPr id="8" name="ZoneTexte 7">
            <a:extLst>
              <a:ext uri="{FF2B5EF4-FFF2-40B4-BE49-F238E27FC236}">
                <a16:creationId xmlns:a16="http://schemas.microsoft.com/office/drawing/2014/main" id="{9AD2E974-2DB3-4F28-BEE4-BCB812D2F1B7}"/>
              </a:ext>
            </a:extLst>
          </p:cNvPr>
          <p:cNvSpPr txBox="1"/>
          <p:nvPr/>
        </p:nvSpPr>
        <p:spPr>
          <a:xfrm>
            <a:off x="3162300" y="1253263"/>
            <a:ext cx="2819400" cy="584775"/>
          </a:xfrm>
          <a:prstGeom prst="rect">
            <a:avLst/>
          </a:prstGeom>
          <a:noFill/>
        </p:spPr>
        <p:txBody>
          <a:bodyPr wrap="square">
            <a:spAutoFit/>
          </a:bodyPr>
          <a:lstStyle/>
          <a:p>
            <a:r>
              <a:rPr lang="fr-FR" sz="3200" dirty="0">
                <a:latin typeface="Cascadia Mono SemiLight" panose="020B0609020000020004" pitchFamily="49" charset="0"/>
                <a:cs typeface="Cascadia Mono SemiLight" panose="020B0609020000020004" pitchFamily="49" charset="0"/>
              </a:rPr>
              <a:t>outputs.tf </a:t>
            </a:r>
            <a:endParaRPr lang="fr-FR" sz="3200" dirty="0"/>
          </a:p>
        </p:txBody>
      </p:sp>
    </p:spTree>
    <p:extLst>
      <p:ext uri="{BB962C8B-B14F-4D97-AF65-F5344CB8AC3E}">
        <p14:creationId xmlns:p14="http://schemas.microsoft.com/office/powerpoint/2010/main" val="3313589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7694923B-126A-4BF4-998D-0FBD95DD1642}"/>
              </a:ext>
            </a:extLst>
          </p:cNvPr>
          <p:cNvSpPr/>
          <p:nvPr/>
        </p:nvSpPr>
        <p:spPr>
          <a:xfrm>
            <a:off x="0" y="15586"/>
            <a:ext cx="9144000" cy="5162550"/>
          </a:xfrm>
          <a:prstGeom prst="rect">
            <a:avLst/>
          </a:prstGeom>
          <a:blipFill>
            <a:blip r:embed="rId3" cstate="print"/>
            <a:stretch>
              <a:fillRect/>
            </a:stretch>
          </a:blipFill>
        </p:spPr>
        <p:txBody>
          <a:bodyPr wrap="square" lIns="0" tIns="0" rIns="0" bIns="0" rtlCol="0"/>
          <a:lstStyle/>
          <a:p>
            <a:pPr marL="285750" indent="-285750">
              <a:buFont typeface="Arial" panose="020B0604020202020204" pitchFamily="34" charset="0"/>
              <a:buChar char="•"/>
            </a:pPr>
            <a:endParaRPr/>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rgbClr val="FFFFFF"/>
                </a:solidFill>
                <a:latin typeface="Arial"/>
                <a:cs typeface="Arial"/>
              </a:rPr>
              <a:t> </a:t>
            </a:r>
            <a:r>
              <a:rPr sz="4500" u="heavy" baseline="1851" dirty="0">
                <a:solidFill>
                  <a:schemeClr val="accent1">
                    <a:lumMod val="50000"/>
                  </a:schemeClr>
                </a:solidFill>
                <a:latin typeface="Arial"/>
                <a:cs typeface="Arial"/>
              </a:rPr>
              <a:t>	</a:t>
            </a:r>
            <a:r>
              <a:rPr lang="en-US" sz="4500" baseline="1851"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21</a:t>
            </a:r>
            <a:r>
              <a:rPr lang="en-US" sz="4500" spc="262" baseline="1851"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a:t>
            </a:r>
            <a:r>
              <a:rPr lang="fr-FR" sz="4500" spc="262" baseline="1851"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Fichiers</a:t>
            </a:r>
            <a:endParaRPr lang="fr-FR" sz="1400"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pic>
        <p:nvPicPr>
          <p:cNvPr id="7" name="Image 6">
            <a:extLst>
              <a:ext uri="{FF2B5EF4-FFF2-40B4-BE49-F238E27FC236}">
                <a16:creationId xmlns:a16="http://schemas.microsoft.com/office/drawing/2014/main" id="{7D081956-E9B0-48DB-83A6-A80A5E526B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42742" y="16552"/>
            <a:ext cx="2123866" cy="849546"/>
          </a:xfrm>
          <a:prstGeom prst="rect">
            <a:avLst/>
          </a:prstGeom>
        </p:spPr>
      </p:pic>
      <p:sp>
        <p:nvSpPr>
          <p:cNvPr id="2" name="ZoneTexte 1">
            <a:extLst>
              <a:ext uri="{FF2B5EF4-FFF2-40B4-BE49-F238E27FC236}">
                <a16:creationId xmlns:a16="http://schemas.microsoft.com/office/drawing/2014/main" id="{F74010F3-25D0-4542-B492-7BA3047F105D}"/>
              </a:ext>
            </a:extLst>
          </p:cNvPr>
          <p:cNvSpPr txBox="1"/>
          <p:nvPr/>
        </p:nvSpPr>
        <p:spPr>
          <a:xfrm>
            <a:off x="171680" y="1858913"/>
            <a:ext cx="8915400" cy="2893100"/>
          </a:xfrm>
          <a:prstGeom prst="rect">
            <a:avLst/>
          </a:prstGeom>
          <a:noFill/>
        </p:spPr>
        <p:txBody>
          <a:bodyPr wrap="square" rtlCol="0">
            <a:spAutoFit/>
          </a:bodyPr>
          <a:lstStyle/>
          <a:p>
            <a:r>
              <a:rPr lang="en-US" sz="1400" dirty="0">
                <a:solidFill>
                  <a:srgbClr val="FF0000"/>
                </a:solidFill>
                <a:latin typeface="Cascadia Mono SemiLight" panose="020B0609020000020004" pitchFamily="49" charset="0"/>
                <a:cs typeface="Cascadia Mono SemiLight" panose="020B0609020000020004" pitchFamily="49" charset="0"/>
              </a:rPr>
              <a:t>variable</a:t>
            </a:r>
            <a:r>
              <a:rPr lang="en-US" sz="1400" dirty="0">
                <a:latin typeface="Cascadia Mono SemiLight" panose="020B0609020000020004" pitchFamily="49" charset="0"/>
                <a:cs typeface="Cascadia Mono SemiLight" panose="020B0609020000020004" pitchFamily="49" charset="0"/>
              </a:rPr>
              <a:t> "</a:t>
            </a:r>
            <a:r>
              <a:rPr lang="en-US" sz="1400" dirty="0" err="1">
                <a:latin typeface="Cascadia Mono SemiLight" panose="020B0609020000020004" pitchFamily="49" charset="0"/>
                <a:cs typeface="Cascadia Mono SemiLight" panose="020B0609020000020004" pitchFamily="49" charset="0"/>
              </a:rPr>
              <a:t>vpc_id</a:t>
            </a:r>
            <a:r>
              <a:rPr lang="en-US" sz="1400" dirty="0">
                <a:latin typeface="Cascadia Mono SemiLight" panose="020B0609020000020004" pitchFamily="49" charset="0"/>
                <a:cs typeface="Cascadia Mono SemiLight" panose="020B0609020000020004" pitchFamily="49" charset="0"/>
              </a:rPr>
              <a:t>" {</a:t>
            </a:r>
          </a:p>
          <a:p>
            <a:r>
              <a:rPr lang="en-US" sz="1400" dirty="0">
                <a:latin typeface="Cascadia Mono SemiLight" panose="020B0609020000020004" pitchFamily="49" charset="0"/>
                <a:cs typeface="Cascadia Mono SemiLight" panose="020B0609020000020004" pitchFamily="49" charset="0"/>
              </a:rPr>
              <a:t>  description = "Existing VPC to use (specify this, if you don't want to create new VPC)"</a:t>
            </a:r>
          </a:p>
          <a:p>
            <a:r>
              <a:rPr lang="en-US" sz="1400" dirty="0">
                <a:latin typeface="Cascadia Mono SemiLight" panose="020B0609020000020004" pitchFamily="49" charset="0"/>
                <a:cs typeface="Cascadia Mono SemiLight" panose="020B0609020000020004" pitchFamily="49" charset="0"/>
              </a:rPr>
              <a:t>  type        = </a:t>
            </a:r>
            <a:r>
              <a:rPr lang="en-US" sz="1400" dirty="0">
                <a:solidFill>
                  <a:srgbClr val="FF0000"/>
                </a:solidFill>
                <a:latin typeface="Cascadia Mono SemiLight" panose="020B0609020000020004" pitchFamily="49" charset="0"/>
                <a:cs typeface="Cascadia Mono SemiLight" panose="020B0609020000020004" pitchFamily="49" charset="0"/>
              </a:rPr>
              <a:t>string</a:t>
            </a:r>
          </a:p>
          <a:p>
            <a:r>
              <a:rPr lang="en-US" sz="1400" dirty="0">
                <a:latin typeface="Cascadia Mono SemiLight" panose="020B0609020000020004" pitchFamily="49" charset="0"/>
                <a:cs typeface="Cascadia Mono SemiLight" panose="020B0609020000020004" pitchFamily="49" charset="0"/>
              </a:rPr>
              <a:t>  default     = ""</a:t>
            </a:r>
          </a:p>
          <a:p>
            <a:r>
              <a:rPr lang="en-US" sz="1400" dirty="0">
                <a:latin typeface="Cascadia Mono SemiLight" panose="020B0609020000020004" pitchFamily="49" charset="0"/>
                <a:cs typeface="Cascadia Mono SemiLight" panose="020B0609020000020004" pitchFamily="49" charset="0"/>
              </a:rPr>
              <a:t>}</a:t>
            </a:r>
          </a:p>
          <a:p>
            <a:endParaRPr lang="en-US" sz="1400" dirty="0">
              <a:latin typeface="Cascadia Mono SemiLight" panose="020B0609020000020004" pitchFamily="49" charset="0"/>
              <a:cs typeface="Cascadia Mono SemiLight" panose="020B0609020000020004" pitchFamily="49" charset="0"/>
            </a:endParaRPr>
          </a:p>
          <a:p>
            <a:r>
              <a:rPr lang="en-US" sz="1400" dirty="0">
                <a:solidFill>
                  <a:srgbClr val="FF0000"/>
                </a:solidFill>
                <a:latin typeface="Cascadia Mono SemiLight" panose="020B0609020000020004" pitchFamily="49" charset="0"/>
                <a:cs typeface="Cascadia Mono SemiLight" panose="020B0609020000020004" pitchFamily="49" charset="0"/>
              </a:rPr>
              <a:t>variable</a:t>
            </a:r>
            <a:r>
              <a:rPr lang="en-US" sz="1400" dirty="0">
                <a:latin typeface="Cascadia Mono SemiLight" panose="020B0609020000020004" pitchFamily="49" charset="0"/>
                <a:cs typeface="Cascadia Mono SemiLight" panose="020B0609020000020004" pitchFamily="49" charset="0"/>
              </a:rPr>
              <a:t> "</a:t>
            </a:r>
            <a:r>
              <a:rPr lang="en-US" sz="1400" dirty="0" err="1">
                <a:latin typeface="Cascadia Mono SemiLight" panose="020B0609020000020004" pitchFamily="49" charset="0"/>
                <a:cs typeface="Cascadia Mono SemiLight" panose="020B0609020000020004" pitchFamily="49" charset="0"/>
              </a:rPr>
              <a:t>cidr</a:t>
            </a:r>
            <a:r>
              <a:rPr lang="en-US" sz="1400" dirty="0">
                <a:latin typeface="Cascadia Mono SemiLight" panose="020B0609020000020004" pitchFamily="49" charset="0"/>
                <a:cs typeface="Cascadia Mono SemiLight" panose="020B0609020000020004" pitchFamily="49" charset="0"/>
              </a:rPr>
              <a:t>" {</a:t>
            </a:r>
          </a:p>
          <a:p>
            <a:r>
              <a:rPr lang="en-US" sz="1400" dirty="0">
                <a:latin typeface="Cascadia Mono SemiLight" panose="020B0609020000020004" pitchFamily="49" charset="0"/>
                <a:cs typeface="Cascadia Mono SemiLight" panose="020B0609020000020004" pitchFamily="49" charset="0"/>
              </a:rPr>
              <a:t>  description = "The CIDR block for the VPC. Default value is a valid CIDR, but not acceptable by AWS and should be </a:t>
            </a:r>
            <a:r>
              <a:rPr lang="en-US" sz="1400" dirty="0" err="1">
                <a:latin typeface="Cascadia Mono SemiLight" panose="020B0609020000020004" pitchFamily="49" charset="0"/>
                <a:cs typeface="Cascadia Mono SemiLight" panose="020B0609020000020004" pitchFamily="49" charset="0"/>
              </a:rPr>
              <a:t>overriden</a:t>
            </a:r>
            <a:r>
              <a:rPr lang="en-US" sz="1400" dirty="0">
                <a:latin typeface="Cascadia Mono SemiLight" panose="020B0609020000020004" pitchFamily="49" charset="0"/>
                <a:cs typeface="Cascadia Mono SemiLight" panose="020B0609020000020004" pitchFamily="49" charset="0"/>
              </a:rPr>
              <a:t>"</a:t>
            </a:r>
          </a:p>
          <a:p>
            <a:r>
              <a:rPr lang="en-US" sz="1400" dirty="0">
                <a:latin typeface="Cascadia Mono SemiLight" panose="020B0609020000020004" pitchFamily="49" charset="0"/>
                <a:cs typeface="Cascadia Mono SemiLight" panose="020B0609020000020004" pitchFamily="49" charset="0"/>
              </a:rPr>
              <a:t>  type        = </a:t>
            </a:r>
            <a:r>
              <a:rPr lang="en-US" sz="1400" dirty="0">
                <a:solidFill>
                  <a:srgbClr val="FF0000"/>
                </a:solidFill>
                <a:latin typeface="Cascadia Mono SemiLight" panose="020B0609020000020004" pitchFamily="49" charset="0"/>
                <a:cs typeface="Cascadia Mono SemiLight" panose="020B0609020000020004" pitchFamily="49" charset="0"/>
              </a:rPr>
              <a:t>string</a:t>
            </a:r>
          </a:p>
          <a:p>
            <a:r>
              <a:rPr lang="en-US" sz="1400" dirty="0">
                <a:latin typeface="Cascadia Mono SemiLight" panose="020B0609020000020004" pitchFamily="49" charset="0"/>
                <a:cs typeface="Cascadia Mono SemiLight" panose="020B0609020000020004" pitchFamily="49" charset="0"/>
              </a:rPr>
              <a:t>  default     = "0.0.0.0/0"</a:t>
            </a:r>
          </a:p>
          <a:p>
            <a:r>
              <a:rPr lang="en-US" sz="1400" dirty="0">
                <a:latin typeface="Cascadia Mono SemiLight" panose="020B0609020000020004" pitchFamily="49" charset="0"/>
                <a:cs typeface="Cascadia Mono SemiLight" panose="020B0609020000020004" pitchFamily="49" charset="0"/>
              </a:rPr>
              <a:t>}</a:t>
            </a:r>
            <a:endParaRPr lang="fr-FR" sz="1400" dirty="0">
              <a:latin typeface="Cascadia Mono SemiLight" panose="020B0609020000020004" pitchFamily="49" charset="0"/>
              <a:cs typeface="Cascadia Mono SemiLight" panose="020B0609020000020004" pitchFamily="49" charset="0"/>
            </a:endParaRPr>
          </a:p>
        </p:txBody>
      </p:sp>
      <p:sp>
        <p:nvSpPr>
          <p:cNvPr id="8" name="ZoneTexte 7">
            <a:extLst>
              <a:ext uri="{FF2B5EF4-FFF2-40B4-BE49-F238E27FC236}">
                <a16:creationId xmlns:a16="http://schemas.microsoft.com/office/drawing/2014/main" id="{9AD2E974-2DB3-4F28-BEE4-BCB812D2F1B7}"/>
              </a:ext>
            </a:extLst>
          </p:cNvPr>
          <p:cNvSpPr txBox="1"/>
          <p:nvPr/>
        </p:nvSpPr>
        <p:spPr>
          <a:xfrm>
            <a:off x="3162300" y="1253263"/>
            <a:ext cx="2819400" cy="584775"/>
          </a:xfrm>
          <a:prstGeom prst="rect">
            <a:avLst/>
          </a:prstGeom>
          <a:noFill/>
        </p:spPr>
        <p:txBody>
          <a:bodyPr wrap="square">
            <a:spAutoFit/>
          </a:bodyPr>
          <a:lstStyle/>
          <a:p>
            <a:r>
              <a:rPr lang="fr-FR" sz="3200" dirty="0">
                <a:latin typeface="Cascadia Mono SemiLight" panose="020B0609020000020004" pitchFamily="49" charset="0"/>
                <a:cs typeface="Cascadia Mono SemiLight" panose="020B0609020000020004" pitchFamily="49" charset="0"/>
              </a:rPr>
              <a:t>variable.tf </a:t>
            </a:r>
            <a:endParaRPr lang="fr-FR" sz="3200" dirty="0"/>
          </a:p>
        </p:txBody>
      </p:sp>
    </p:spTree>
    <p:extLst>
      <p:ext uri="{BB962C8B-B14F-4D97-AF65-F5344CB8AC3E}">
        <p14:creationId xmlns:p14="http://schemas.microsoft.com/office/powerpoint/2010/main" val="21572971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7694923B-126A-4BF4-998D-0FBD95DD1642}"/>
              </a:ext>
            </a:extLst>
          </p:cNvPr>
          <p:cNvSpPr/>
          <p:nvPr/>
        </p:nvSpPr>
        <p:spPr>
          <a:xfrm>
            <a:off x="0" y="15586"/>
            <a:ext cx="9144000" cy="5162550"/>
          </a:xfrm>
          <a:prstGeom prst="rect">
            <a:avLst/>
          </a:prstGeom>
          <a:blipFill>
            <a:blip r:embed="rId3" cstate="print"/>
            <a:stretch>
              <a:fillRect/>
            </a:stretch>
          </a:blipFill>
        </p:spPr>
        <p:txBody>
          <a:bodyPr wrap="square" lIns="0" tIns="0" rIns="0" bIns="0" rtlCol="0"/>
          <a:lstStyle/>
          <a:p>
            <a:pPr marL="285750" indent="-285750">
              <a:buFont typeface="Arial" panose="020B0604020202020204" pitchFamily="34" charset="0"/>
              <a:buChar char="•"/>
            </a:pPr>
            <a:endParaRPr/>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rgbClr val="FFFFFF"/>
                </a:solidFill>
                <a:latin typeface="Arial"/>
                <a:cs typeface="Arial"/>
              </a:rPr>
              <a:t> </a:t>
            </a:r>
            <a:r>
              <a:rPr sz="4500" u="heavy" baseline="1851" dirty="0">
                <a:solidFill>
                  <a:schemeClr val="accent1">
                    <a:lumMod val="50000"/>
                  </a:schemeClr>
                </a:solidFill>
                <a:latin typeface="Arial"/>
                <a:cs typeface="Arial"/>
              </a:rPr>
              <a:t>	</a:t>
            </a:r>
            <a:r>
              <a:rPr lang="en-US" sz="4500" baseline="1851"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21</a:t>
            </a:r>
            <a:r>
              <a:rPr lang="en-US" sz="4500" spc="262" baseline="1851"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a:t>
            </a:r>
            <a:r>
              <a:rPr lang="fr-FR" sz="4500" spc="262" baseline="1851"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Fichiers</a:t>
            </a:r>
            <a:endParaRPr lang="fr-FR" sz="1400" dirty="0">
              <a:solidFill>
                <a:schemeClr val="accent1">
                  <a:lumMod val="50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pic>
        <p:nvPicPr>
          <p:cNvPr id="7" name="Image 6">
            <a:extLst>
              <a:ext uri="{FF2B5EF4-FFF2-40B4-BE49-F238E27FC236}">
                <a16:creationId xmlns:a16="http://schemas.microsoft.com/office/drawing/2014/main" id="{7D081956-E9B0-48DB-83A6-A80A5E526B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42742" y="16552"/>
            <a:ext cx="2123866" cy="849546"/>
          </a:xfrm>
          <a:prstGeom prst="rect">
            <a:avLst/>
          </a:prstGeom>
        </p:spPr>
      </p:pic>
      <p:sp>
        <p:nvSpPr>
          <p:cNvPr id="2" name="ZoneTexte 1">
            <a:extLst>
              <a:ext uri="{FF2B5EF4-FFF2-40B4-BE49-F238E27FC236}">
                <a16:creationId xmlns:a16="http://schemas.microsoft.com/office/drawing/2014/main" id="{F74010F3-25D0-4542-B492-7BA3047F105D}"/>
              </a:ext>
            </a:extLst>
          </p:cNvPr>
          <p:cNvSpPr txBox="1"/>
          <p:nvPr/>
        </p:nvSpPr>
        <p:spPr>
          <a:xfrm>
            <a:off x="171680" y="1858913"/>
            <a:ext cx="8915400" cy="2462213"/>
          </a:xfrm>
          <a:prstGeom prst="rect">
            <a:avLst/>
          </a:prstGeom>
          <a:noFill/>
        </p:spPr>
        <p:txBody>
          <a:bodyPr wrap="square" rtlCol="0">
            <a:spAutoFit/>
          </a:bodyPr>
          <a:lstStyle/>
          <a:p>
            <a:r>
              <a:rPr lang="en-US" sz="1400" dirty="0">
                <a:latin typeface="Cascadia Mono SemiLight" panose="020B0609020000020004" pitchFamily="49" charset="0"/>
                <a:cs typeface="Cascadia Mono SemiLight" panose="020B0609020000020004" pitchFamily="49" charset="0"/>
              </a:rPr>
              <a:t># Specify existing VPC ID to use it:</a:t>
            </a:r>
          </a:p>
          <a:p>
            <a:r>
              <a:rPr lang="en-US" sz="1400" dirty="0">
                <a:latin typeface="Cascadia Mono SemiLight" panose="020B0609020000020004" pitchFamily="49" charset="0"/>
                <a:cs typeface="Cascadia Mono SemiLight" panose="020B0609020000020004" pitchFamily="49" charset="0"/>
              </a:rPr>
              <a:t># </a:t>
            </a:r>
            <a:r>
              <a:rPr lang="en-US" sz="1400" dirty="0" err="1">
                <a:latin typeface="Cascadia Mono SemiLight" panose="020B0609020000020004" pitchFamily="49" charset="0"/>
                <a:cs typeface="Cascadia Mono SemiLight" panose="020B0609020000020004" pitchFamily="49" charset="0"/>
              </a:rPr>
              <a:t>vpc_id</a:t>
            </a:r>
            <a:r>
              <a:rPr lang="en-US" sz="1400" dirty="0">
                <a:latin typeface="Cascadia Mono SemiLight" panose="020B0609020000020004" pitchFamily="49" charset="0"/>
                <a:cs typeface="Cascadia Mono SemiLight" panose="020B0609020000020004" pitchFamily="49" charset="0"/>
              </a:rPr>
              <a:t> = "vpc-9651acf1"</a:t>
            </a:r>
          </a:p>
          <a:p>
            <a:endParaRPr lang="en-US" sz="1400" dirty="0">
              <a:latin typeface="Cascadia Mono SemiLight" panose="020B0609020000020004" pitchFamily="49" charset="0"/>
              <a:cs typeface="Cascadia Mono SemiLight" panose="020B0609020000020004" pitchFamily="49" charset="0"/>
            </a:endParaRPr>
          </a:p>
          <a:p>
            <a:r>
              <a:rPr lang="en-US" sz="1400" dirty="0">
                <a:latin typeface="Cascadia Mono SemiLight" panose="020B0609020000020004" pitchFamily="49" charset="0"/>
                <a:cs typeface="Cascadia Mono SemiLight" panose="020B0609020000020004" pitchFamily="49" charset="0"/>
              </a:rPr>
              <a:t># Or, create a new VPC:</a:t>
            </a:r>
          </a:p>
          <a:p>
            <a:r>
              <a:rPr lang="en-US" sz="1400" dirty="0">
                <a:latin typeface="Cascadia Mono SemiLight" panose="020B0609020000020004" pitchFamily="49" charset="0"/>
                <a:cs typeface="Cascadia Mono SemiLight" panose="020B0609020000020004" pitchFamily="49" charset="0"/>
              </a:rPr>
              <a:t>name = "my-</a:t>
            </a:r>
            <a:r>
              <a:rPr lang="en-US" sz="1400" dirty="0" err="1">
                <a:latin typeface="Cascadia Mono SemiLight" panose="020B0609020000020004" pitchFamily="49" charset="0"/>
                <a:cs typeface="Cascadia Mono SemiLight" panose="020B0609020000020004" pitchFamily="49" charset="0"/>
              </a:rPr>
              <a:t>vpc</a:t>
            </a:r>
            <a:r>
              <a:rPr lang="en-US" sz="1400" dirty="0">
                <a:latin typeface="Cascadia Mono SemiLight" panose="020B0609020000020004" pitchFamily="49" charset="0"/>
                <a:cs typeface="Cascadia Mono SemiLight" panose="020B0609020000020004" pitchFamily="49" charset="0"/>
              </a:rPr>
              <a:t>"</a:t>
            </a:r>
          </a:p>
          <a:p>
            <a:endParaRPr lang="en-US" sz="1400" dirty="0">
              <a:latin typeface="Cascadia Mono SemiLight" panose="020B0609020000020004" pitchFamily="49" charset="0"/>
              <a:cs typeface="Cascadia Mono SemiLight" panose="020B0609020000020004" pitchFamily="49" charset="0"/>
            </a:endParaRPr>
          </a:p>
          <a:p>
            <a:r>
              <a:rPr lang="en-US" sz="1400" dirty="0" err="1">
                <a:latin typeface="Cascadia Mono SemiLight" panose="020B0609020000020004" pitchFamily="49" charset="0"/>
                <a:cs typeface="Cascadia Mono SemiLight" panose="020B0609020000020004" pitchFamily="49" charset="0"/>
              </a:rPr>
              <a:t>cidr</a:t>
            </a:r>
            <a:r>
              <a:rPr lang="en-US" sz="1400" dirty="0">
                <a:latin typeface="Cascadia Mono SemiLight" panose="020B0609020000020004" pitchFamily="49" charset="0"/>
                <a:cs typeface="Cascadia Mono SemiLight" panose="020B0609020000020004" pitchFamily="49" charset="0"/>
              </a:rPr>
              <a:t> </a:t>
            </a:r>
            <a:r>
              <a:rPr lang="en-US" sz="1400" dirty="0">
                <a:solidFill>
                  <a:srgbClr val="FF0000"/>
                </a:solidFill>
                <a:latin typeface="Cascadia Mono SemiLight" panose="020B0609020000020004" pitchFamily="49" charset="0"/>
                <a:cs typeface="Cascadia Mono SemiLight" panose="020B0609020000020004" pitchFamily="49" charset="0"/>
              </a:rPr>
              <a:t>=</a:t>
            </a:r>
            <a:r>
              <a:rPr lang="en-US" sz="1400" dirty="0">
                <a:latin typeface="Cascadia Mono SemiLight" panose="020B0609020000020004" pitchFamily="49" charset="0"/>
                <a:cs typeface="Cascadia Mono SemiLight" panose="020B0609020000020004" pitchFamily="49" charset="0"/>
              </a:rPr>
              <a:t> "10.10.0.0/16"</a:t>
            </a:r>
          </a:p>
          <a:p>
            <a:endParaRPr lang="en-US" sz="1400" dirty="0">
              <a:latin typeface="Cascadia Mono SemiLight" panose="020B0609020000020004" pitchFamily="49" charset="0"/>
              <a:cs typeface="Cascadia Mono SemiLight" panose="020B0609020000020004" pitchFamily="49" charset="0"/>
            </a:endParaRPr>
          </a:p>
          <a:p>
            <a:r>
              <a:rPr lang="en-US" sz="1400" dirty="0" err="1">
                <a:latin typeface="Cascadia Mono SemiLight" panose="020B0609020000020004" pitchFamily="49" charset="0"/>
                <a:cs typeface="Cascadia Mono SemiLight" panose="020B0609020000020004" pitchFamily="49" charset="0"/>
              </a:rPr>
              <a:t>azs</a:t>
            </a:r>
            <a:r>
              <a:rPr lang="en-US" sz="1400" dirty="0">
                <a:latin typeface="Cascadia Mono SemiLight" panose="020B0609020000020004" pitchFamily="49" charset="0"/>
                <a:cs typeface="Cascadia Mono SemiLight" panose="020B0609020000020004" pitchFamily="49" charset="0"/>
              </a:rPr>
              <a:t> </a:t>
            </a:r>
            <a:r>
              <a:rPr lang="en-US" sz="1400" dirty="0">
                <a:solidFill>
                  <a:srgbClr val="FF0000"/>
                </a:solidFill>
                <a:latin typeface="Cascadia Mono SemiLight" panose="020B0609020000020004" pitchFamily="49" charset="0"/>
                <a:cs typeface="Cascadia Mono SemiLight" panose="020B0609020000020004" pitchFamily="49" charset="0"/>
              </a:rPr>
              <a:t>=</a:t>
            </a:r>
            <a:r>
              <a:rPr lang="en-US" sz="1400" dirty="0">
                <a:latin typeface="Cascadia Mono SemiLight" panose="020B0609020000020004" pitchFamily="49" charset="0"/>
                <a:cs typeface="Cascadia Mono SemiLight" panose="020B0609020000020004" pitchFamily="49" charset="0"/>
              </a:rPr>
              <a:t> ["eu-west-1a", "eu-west-1b", "eu-west-1c"]</a:t>
            </a:r>
          </a:p>
          <a:p>
            <a:endParaRPr lang="en-US" sz="1400" dirty="0">
              <a:latin typeface="Cascadia Mono SemiLight" panose="020B0609020000020004" pitchFamily="49" charset="0"/>
              <a:cs typeface="Cascadia Mono SemiLight" panose="020B0609020000020004" pitchFamily="49" charset="0"/>
            </a:endParaRPr>
          </a:p>
          <a:p>
            <a:r>
              <a:rPr lang="en-US" sz="1400" dirty="0" err="1">
                <a:latin typeface="Cascadia Mono SemiLight" panose="020B0609020000020004" pitchFamily="49" charset="0"/>
                <a:cs typeface="Cascadia Mono SemiLight" panose="020B0609020000020004" pitchFamily="49" charset="0"/>
              </a:rPr>
              <a:t>public_subnets</a:t>
            </a:r>
            <a:r>
              <a:rPr lang="en-US" sz="1400" dirty="0">
                <a:latin typeface="Cascadia Mono SemiLight" panose="020B0609020000020004" pitchFamily="49" charset="0"/>
                <a:cs typeface="Cascadia Mono SemiLight" panose="020B0609020000020004" pitchFamily="49" charset="0"/>
              </a:rPr>
              <a:t> </a:t>
            </a:r>
            <a:r>
              <a:rPr lang="en-US" sz="1400" dirty="0">
                <a:solidFill>
                  <a:srgbClr val="FF0000"/>
                </a:solidFill>
                <a:latin typeface="Cascadia Mono SemiLight" panose="020B0609020000020004" pitchFamily="49" charset="0"/>
                <a:cs typeface="Cascadia Mono SemiLight" panose="020B0609020000020004" pitchFamily="49" charset="0"/>
              </a:rPr>
              <a:t>=</a:t>
            </a:r>
            <a:r>
              <a:rPr lang="en-US" sz="1400" dirty="0">
                <a:latin typeface="Cascadia Mono SemiLight" panose="020B0609020000020004" pitchFamily="49" charset="0"/>
                <a:cs typeface="Cascadia Mono SemiLight" panose="020B0609020000020004" pitchFamily="49" charset="0"/>
              </a:rPr>
              <a:t> ["10.10.101.0/24", "10.10.102.0/24", "10.10.103.0/24"]</a:t>
            </a:r>
            <a:endParaRPr lang="fr-FR" sz="1400" dirty="0">
              <a:latin typeface="Cascadia Mono SemiLight" panose="020B0609020000020004" pitchFamily="49" charset="0"/>
              <a:cs typeface="Cascadia Mono SemiLight" panose="020B0609020000020004" pitchFamily="49" charset="0"/>
            </a:endParaRPr>
          </a:p>
        </p:txBody>
      </p:sp>
      <p:sp>
        <p:nvSpPr>
          <p:cNvPr id="8" name="ZoneTexte 7">
            <a:extLst>
              <a:ext uri="{FF2B5EF4-FFF2-40B4-BE49-F238E27FC236}">
                <a16:creationId xmlns:a16="http://schemas.microsoft.com/office/drawing/2014/main" id="{9AD2E974-2DB3-4F28-BEE4-BCB812D2F1B7}"/>
              </a:ext>
            </a:extLst>
          </p:cNvPr>
          <p:cNvSpPr txBox="1"/>
          <p:nvPr/>
        </p:nvSpPr>
        <p:spPr>
          <a:xfrm>
            <a:off x="2495550" y="848015"/>
            <a:ext cx="4152900" cy="584775"/>
          </a:xfrm>
          <a:prstGeom prst="rect">
            <a:avLst/>
          </a:prstGeom>
          <a:noFill/>
        </p:spPr>
        <p:txBody>
          <a:bodyPr wrap="square">
            <a:spAutoFit/>
          </a:bodyPr>
          <a:lstStyle/>
          <a:p>
            <a:r>
              <a:rPr lang="fr-FR" sz="3200" dirty="0" err="1">
                <a:latin typeface="Cascadia Mono SemiLight" panose="020B0609020000020004" pitchFamily="49" charset="0"/>
                <a:cs typeface="Cascadia Mono SemiLight" panose="020B0609020000020004" pitchFamily="49" charset="0"/>
              </a:rPr>
              <a:t>terraform.tfvars</a:t>
            </a:r>
            <a:endParaRPr lang="fr-FR" sz="3200" dirty="0"/>
          </a:p>
        </p:txBody>
      </p:sp>
    </p:spTree>
    <p:extLst>
      <p:ext uri="{BB962C8B-B14F-4D97-AF65-F5344CB8AC3E}">
        <p14:creationId xmlns:p14="http://schemas.microsoft.com/office/powerpoint/2010/main" val="4054297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object 3">
            <a:extLst>
              <a:ext uri="{FF2B5EF4-FFF2-40B4-BE49-F238E27FC236}">
                <a16:creationId xmlns:a16="http://schemas.microsoft.com/office/drawing/2014/main" id="{05993CE7-3BAC-4830-AA7A-08F47BAD0595}"/>
              </a:ext>
            </a:extLst>
          </p:cNvPr>
          <p:cNvSpPr/>
          <p:nvPr/>
        </p:nvSpPr>
        <p:spPr>
          <a:xfrm>
            <a:off x="0" y="1"/>
            <a:ext cx="9144000" cy="5162550"/>
          </a:xfrm>
          <a:prstGeom prst="rect">
            <a:avLst/>
          </a:prstGeom>
          <a:blipFill>
            <a:blip r:embed="rId3" cstate="print"/>
            <a:stretch>
              <a:fillRect/>
            </a:stretch>
          </a:blipFill>
        </p:spPr>
        <p:txBody>
          <a:bodyPr wrap="square" lIns="0" tIns="0" rIns="0" bIns="0" rtlCol="0"/>
          <a:lstStyle/>
          <a:p>
            <a:endParaRPr/>
          </a:p>
        </p:txBody>
      </p:sp>
      <p:sp>
        <p:nvSpPr>
          <p:cNvPr id="9" name="object 5">
            <a:extLst>
              <a:ext uri="{FF2B5EF4-FFF2-40B4-BE49-F238E27FC236}">
                <a16:creationId xmlns:a16="http://schemas.microsoft.com/office/drawing/2014/main" id="{5E13C548-0289-41F9-B281-C03B8522EC40}"/>
              </a:ext>
            </a:extLst>
          </p:cNvPr>
          <p:cNvSpPr txBox="1"/>
          <p:nvPr/>
        </p:nvSpPr>
        <p:spPr>
          <a:xfrm>
            <a:off x="29479" y="226882"/>
            <a:ext cx="4419600" cy="483915"/>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rgbClr val="FFFFFF"/>
                </a:solidFill>
                <a:latin typeface="Arial"/>
                <a:cs typeface="Arial"/>
              </a:rPr>
              <a:t> </a:t>
            </a:r>
            <a:r>
              <a:rPr sz="4500" u="heavy" baseline="1851" dirty="0">
                <a:solidFill>
                  <a:schemeClr val="accent4">
                    <a:lumMod val="75000"/>
                  </a:schemeClr>
                </a:solidFill>
                <a:latin typeface="Arial"/>
                <a:cs typeface="Arial"/>
              </a:rPr>
              <a:t>	</a:t>
            </a:r>
            <a:r>
              <a:rPr sz="4500" baseline="1851" dirty="0">
                <a:solidFill>
                  <a:schemeClr val="accent4">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0</a:t>
            </a:r>
            <a:r>
              <a:rPr lang="en-US" sz="4500" baseline="1851" dirty="0">
                <a:solidFill>
                  <a:schemeClr val="accent4">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0</a:t>
            </a:r>
            <a:r>
              <a:rPr lang="en-US" sz="4500" spc="262" baseline="1851" dirty="0">
                <a:solidFill>
                  <a:schemeClr val="accent4">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QUI SUIS-JE ?</a:t>
            </a:r>
            <a:endParaRPr sz="1400" dirty="0">
              <a:solidFill>
                <a:schemeClr val="accent4">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sp>
        <p:nvSpPr>
          <p:cNvPr id="11" name="ZoneTexte 10">
            <a:extLst>
              <a:ext uri="{FF2B5EF4-FFF2-40B4-BE49-F238E27FC236}">
                <a16:creationId xmlns:a16="http://schemas.microsoft.com/office/drawing/2014/main" id="{863A468A-A679-464A-B1ED-CEE364904042}"/>
              </a:ext>
            </a:extLst>
          </p:cNvPr>
          <p:cNvSpPr txBox="1"/>
          <p:nvPr/>
        </p:nvSpPr>
        <p:spPr>
          <a:xfrm>
            <a:off x="381000" y="918601"/>
            <a:ext cx="7315200" cy="5355312"/>
          </a:xfrm>
          <a:prstGeom prst="rect">
            <a:avLst/>
          </a:prstGeom>
          <a:noFill/>
        </p:spPr>
        <p:txBody>
          <a:bodyPr wrap="square">
            <a:spAutoFit/>
          </a:bodyPr>
          <a:lstStyle/>
          <a:p>
            <a:pPr marL="285750" lvl="0" indent="-285750">
              <a:buFont typeface="Arial" panose="020B0604020202020204" pitchFamily="34" charset="0"/>
              <a:buChar char="•"/>
            </a:pPr>
            <a:r>
              <a:rPr lang="fr-FR" dirty="0"/>
              <a:t>Professeur d’informatique, BTS SIO option SISR, cycle Ingénieur ICS - Formateur, Consultant, Auteur ENI</a:t>
            </a:r>
          </a:p>
          <a:p>
            <a:pPr marL="285750" lvl="0" indent="-285750">
              <a:buFont typeface="Arial" panose="020B0604020202020204" pitchFamily="34" charset="0"/>
              <a:buChar char="•"/>
            </a:pPr>
            <a:endParaRPr lang="fr-FR" dirty="0"/>
          </a:p>
          <a:p>
            <a:pPr marL="285750" indent="-285750">
              <a:buFont typeface="Arial" panose="020B0604020202020204" pitchFamily="34" charset="0"/>
              <a:buChar char="•"/>
            </a:pPr>
            <a:r>
              <a:rPr lang="fr-FR" dirty="0"/>
              <a:t>Domaines d’expertises : Active Directory, DNS, GPO, MDT, MEM, Automatisation, PowerShell, Virtualisation, WPF…</a:t>
            </a:r>
          </a:p>
          <a:p>
            <a:pPr marL="285750" indent="-285750">
              <a:buFont typeface="Arial" panose="020B0604020202020204" pitchFamily="34" charset="0"/>
              <a:buChar char="•"/>
            </a:pPr>
            <a:endParaRPr lang="fr-FR" dirty="0"/>
          </a:p>
          <a:p>
            <a:pPr marL="285750" indent="-285750">
              <a:buFont typeface="Arial" panose="020B0604020202020204" pitchFamily="34" charset="0"/>
              <a:buChar char="•"/>
            </a:pPr>
            <a:r>
              <a:rPr lang="fr-FR" dirty="0"/>
              <a:t>MVP x 2 - MCT depuis 10 ans</a:t>
            </a:r>
          </a:p>
          <a:p>
            <a:pPr marL="285750" indent="-285750">
              <a:buFont typeface="Arial" panose="020B0604020202020204" pitchFamily="34" charset="0"/>
              <a:buChar char="•"/>
            </a:pPr>
            <a:endParaRPr lang="fr-FR" dirty="0"/>
          </a:p>
          <a:p>
            <a:pPr marL="285750" indent="-285750">
              <a:buFont typeface="Arial" panose="020B0604020202020204" pitchFamily="34" charset="0"/>
              <a:buChar char="•"/>
            </a:pPr>
            <a:r>
              <a:rPr lang="fr-FR" dirty="0"/>
              <a:t>VMware </a:t>
            </a:r>
            <a:r>
              <a:rPr lang="fr-FR" dirty="0" err="1"/>
              <a:t>vExpert</a:t>
            </a:r>
            <a:r>
              <a:rPr lang="fr-FR" dirty="0"/>
              <a:t> x2</a:t>
            </a:r>
            <a:endParaRPr lang="en-US" dirty="0"/>
          </a:p>
          <a:p>
            <a:pPr marL="285750" lvl="0" indent="-285750">
              <a:buFont typeface="Arial" panose="020B0604020202020204" pitchFamily="34" charset="0"/>
              <a:buChar char="•"/>
            </a:pPr>
            <a:endParaRPr lang="fr-FR" dirty="0"/>
          </a:p>
          <a:p>
            <a:pPr marL="285750" lvl="0" indent="-285750">
              <a:buFont typeface="Arial" panose="020B0604020202020204" pitchFamily="34" charset="0"/>
              <a:buChar char="•"/>
            </a:pPr>
            <a:r>
              <a:rPr lang="fr-FR" dirty="0"/>
              <a:t>Twitter: @JM2K69</a:t>
            </a:r>
          </a:p>
          <a:p>
            <a:pPr marL="285750" lvl="0" indent="-285750">
              <a:buFont typeface="Arial" panose="020B0604020202020204" pitchFamily="34" charset="0"/>
              <a:buChar char="•"/>
            </a:pPr>
            <a:endParaRPr lang="fr-FR" dirty="0">
              <a:latin typeface="Abadi" panose="020B0604020104020204" pitchFamily="34" charset="0"/>
            </a:endParaRPr>
          </a:p>
          <a:p>
            <a:pPr marL="285750" indent="-285750">
              <a:buFont typeface="Arial" panose="020B0604020202020204" pitchFamily="34" charset="0"/>
              <a:buChar char="•"/>
            </a:pPr>
            <a:r>
              <a:rPr lang="fr-FR" dirty="0"/>
              <a:t>Blog: </a:t>
            </a:r>
            <a:r>
              <a:rPr lang="fr-FR" dirty="0">
                <a:hlinkClick r:id="rId4">
                  <a:extLst>
                    <a:ext uri="{A12FA001-AC4F-418D-AE19-62706E023703}">
                      <ahyp:hlinkClr xmlns:ahyp="http://schemas.microsoft.com/office/drawing/2018/hyperlinkcolor" val="tx"/>
                    </a:ext>
                  </a:extLst>
                </a:hlinkClick>
              </a:rPr>
              <a:t>https://github.com/jm2K69</a:t>
            </a:r>
            <a:endParaRPr lang="fr-FR" dirty="0"/>
          </a:p>
          <a:p>
            <a:pPr marL="285750" indent="-285750">
              <a:buFont typeface="Arial" panose="020B0604020202020204" pitchFamily="34" charset="0"/>
              <a:buChar char="•"/>
            </a:pPr>
            <a:endParaRPr lang="fr-FR" dirty="0"/>
          </a:p>
          <a:p>
            <a:pPr marL="285750" indent="-285750">
              <a:buFont typeface="Arial" panose="020B0604020202020204" pitchFamily="34" charset="0"/>
              <a:buChar char="•"/>
            </a:pPr>
            <a:r>
              <a:rPr lang="fr-FR" dirty="0"/>
              <a:t>Mail: bezettorres.jerome@gmail.com </a:t>
            </a:r>
            <a:endParaRPr lang="en-US" dirty="0"/>
          </a:p>
          <a:p>
            <a:pPr marL="285750" indent="-285750">
              <a:buFont typeface="Arial" panose="020B0604020202020204" pitchFamily="34" charset="0"/>
              <a:buChar char="•"/>
            </a:pPr>
            <a:endParaRPr lang="en-US" dirty="0">
              <a:solidFill>
                <a:schemeClr val="bg1"/>
              </a:solidFill>
            </a:endParaRPr>
          </a:p>
          <a:p>
            <a:pPr lvl="0"/>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lvl="0" indent="-285750">
              <a:buFont typeface="Arial" panose="020B0604020202020204" pitchFamily="34" charset="0"/>
              <a:buChar char="•"/>
            </a:pPr>
            <a:endParaRPr lang="en-US" dirty="0">
              <a:solidFill>
                <a:schemeClr val="bg1"/>
              </a:solidFill>
            </a:endParaRPr>
          </a:p>
        </p:txBody>
      </p:sp>
      <p:pic>
        <p:nvPicPr>
          <p:cNvPr id="10" name="Image 9" descr="Une image contenant texte&#10;&#10;Description générée automatiquement">
            <a:extLst>
              <a:ext uri="{FF2B5EF4-FFF2-40B4-BE49-F238E27FC236}">
                <a16:creationId xmlns:a16="http://schemas.microsoft.com/office/drawing/2014/main" id="{A1D345D7-E550-4F2F-B072-DBC873C6A8F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781800" y="1486232"/>
            <a:ext cx="2289053" cy="923546"/>
          </a:xfrm>
          <a:prstGeom prst="rect">
            <a:avLst/>
          </a:prstGeom>
        </p:spPr>
      </p:pic>
      <p:pic>
        <p:nvPicPr>
          <p:cNvPr id="4" name="Picture 3" descr="Text&#10;&#10;Description automatically generated">
            <a:extLst>
              <a:ext uri="{FF2B5EF4-FFF2-40B4-BE49-F238E27FC236}">
                <a16:creationId xmlns:a16="http://schemas.microsoft.com/office/drawing/2014/main" id="{AC99AF34-48DC-4B91-8575-17BE801836A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846663" y="170649"/>
            <a:ext cx="1073727" cy="1106834"/>
          </a:xfrm>
          <a:prstGeom prst="rect">
            <a:avLst/>
          </a:prstGeom>
        </p:spPr>
      </p:pic>
      <p:pic>
        <p:nvPicPr>
          <p:cNvPr id="6" name="Image 5" descr="Une image contenant texte&#10;&#10;Description générée automatiquement">
            <a:extLst>
              <a:ext uri="{FF2B5EF4-FFF2-40B4-BE49-F238E27FC236}">
                <a16:creationId xmlns:a16="http://schemas.microsoft.com/office/drawing/2014/main" id="{023577A1-1350-4B03-9C5A-1898E3B3E2C4}"/>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109822" y="3887742"/>
            <a:ext cx="1270980" cy="858900"/>
          </a:xfrm>
          <a:prstGeom prst="rect">
            <a:avLst/>
          </a:prstGeom>
        </p:spPr>
      </p:pic>
      <p:pic>
        <p:nvPicPr>
          <p:cNvPr id="3" name="Image 2" descr="Une image contenant texte&#10;&#10;Description générée automatiquement">
            <a:extLst>
              <a:ext uri="{FF2B5EF4-FFF2-40B4-BE49-F238E27FC236}">
                <a16:creationId xmlns:a16="http://schemas.microsoft.com/office/drawing/2014/main" id="{CCB1026A-48EB-4A21-A8F5-8C905863E3BB}"/>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806829" y="3887742"/>
            <a:ext cx="1277298" cy="842367"/>
          </a:xfrm>
          <a:prstGeom prst="rect">
            <a:avLst/>
          </a:prstGeom>
        </p:spPr>
      </p:pic>
      <p:pic>
        <p:nvPicPr>
          <p:cNvPr id="7" name="Image 6">
            <a:extLst>
              <a:ext uri="{FF2B5EF4-FFF2-40B4-BE49-F238E27FC236}">
                <a16:creationId xmlns:a16="http://schemas.microsoft.com/office/drawing/2014/main" id="{79E191F5-A197-4E02-88BA-5AE98C5493F8}"/>
              </a:ext>
            </a:extLst>
          </p:cNvPr>
          <p:cNvPicPr>
            <a:picLocks noChangeAspect="1"/>
          </p:cNvPicPr>
          <p:nvPr/>
        </p:nvPicPr>
        <p:blipFill>
          <a:blip r:embed="rId9">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745312" y="2586633"/>
            <a:ext cx="983647" cy="983647"/>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7694923B-126A-4BF4-998D-0FBD95DD1642}"/>
              </a:ext>
            </a:extLst>
          </p:cNvPr>
          <p:cNvSpPr/>
          <p:nvPr/>
        </p:nvSpPr>
        <p:spPr>
          <a:xfrm>
            <a:off x="0" y="0"/>
            <a:ext cx="9144000" cy="5162550"/>
          </a:xfrm>
          <a:prstGeom prst="rect">
            <a:avLst/>
          </a:prstGeom>
          <a:blipFill>
            <a:blip r:embed="rId2" cstate="print"/>
            <a:stretch>
              <a:fillRect/>
            </a:stretch>
          </a:blipFill>
        </p:spPr>
        <p:txBody>
          <a:bodyPr wrap="square" lIns="0" tIns="0" rIns="0" bIns="0" rtlCol="0"/>
          <a:lstStyle/>
          <a:p>
            <a:endParaRPr lang="fr-FR" dirty="0"/>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rgbClr val="FFFFFF"/>
                </a:solidFill>
                <a:latin typeface="Arial"/>
                <a:cs typeface="Arial"/>
              </a:rPr>
              <a:t> </a:t>
            </a:r>
            <a:r>
              <a:rPr sz="4500" u="heavy" baseline="1851" dirty="0">
                <a:solidFill>
                  <a:schemeClr val="tx2">
                    <a:lumMod val="75000"/>
                  </a:schemeClr>
                </a:solidFill>
                <a:latin typeface="Arial"/>
                <a:cs typeface="Arial"/>
              </a:rPr>
              <a:t>	</a:t>
            </a:r>
            <a:r>
              <a:rPr lang="en-US" sz="4500" baseline="1851"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22</a:t>
            </a:r>
            <a:r>
              <a:rPr lang="en-US" sz="4500" spc="262" baseline="1851"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Le </a:t>
            </a:r>
            <a:r>
              <a:rPr lang="fr-FR" sz="4500" spc="262" baseline="1851"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langage</a:t>
            </a:r>
            <a:endParaRPr lang="fr-FR" sz="1400"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sp>
        <p:nvSpPr>
          <p:cNvPr id="12" name="ZoneTexte 11">
            <a:extLst>
              <a:ext uri="{FF2B5EF4-FFF2-40B4-BE49-F238E27FC236}">
                <a16:creationId xmlns:a16="http://schemas.microsoft.com/office/drawing/2014/main" id="{D7847134-1A79-4D3A-9C55-3EFAB86EF74C}"/>
              </a:ext>
            </a:extLst>
          </p:cNvPr>
          <p:cNvSpPr txBox="1"/>
          <p:nvPr/>
        </p:nvSpPr>
        <p:spPr>
          <a:xfrm>
            <a:off x="2209800" y="792346"/>
            <a:ext cx="6934200" cy="4293483"/>
          </a:xfrm>
          <a:prstGeom prst="rect">
            <a:avLst/>
          </a:prstGeom>
          <a:noFill/>
        </p:spPr>
        <p:txBody>
          <a:bodyPr wrap="square" rtlCol="0">
            <a:spAutoFit/>
          </a:bodyPr>
          <a:lstStyle/>
          <a:p>
            <a:r>
              <a:rPr lang="fr-FR" sz="1050" b="0" dirty="0">
                <a:solidFill>
                  <a:srgbClr val="FF0000"/>
                </a:solidFill>
                <a:effectLst/>
                <a:latin typeface="Consolas" panose="020B0609020204030204" pitchFamily="49" charset="0"/>
              </a:rPr>
              <a:t>provider</a:t>
            </a:r>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vsphere</a:t>
            </a:r>
            <a:r>
              <a:rPr lang="fr-FR" sz="1050" b="0" dirty="0">
                <a:solidFill>
                  <a:schemeClr val="tx1">
                    <a:lumMod val="85000"/>
                    <a:lumOff val="15000"/>
                  </a:schemeClr>
                </a:solidFill>
                <a:effectLst/>
                <a:latin typeface="Consolas" panose="020B0609020204030204" pitchFamily="49" charset="0"/>
              </a:rPr>
              <a:t>" {</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vsphere_server</a:t>
            </a:r>
            <a:r>
              <a:rPr lang="fr-FR" sz="1050" b="0" dirty="0">
                <a:solidFill>
                  <a:schemeClr val="tx1">
                    <a:lumMod val="85000"/>
                    <a:lumOff val="15000"/>
                  </a:schemeClr>
                </a:solidFill>
                <a:effectLst/>
                <a:latin typeface="Consolas" panose="020B0609020204030204" pitchFamily="49" charset="0"/>
              </a:rPr>
              <a:t>       = </a:t>
            </a:r>
            <a:r>
              <a:rPr lang="fr-FR" sz="1050" b="0" dirty="0" err="1">
                <a:solidFill>
                  <a:schemeClr val="tx2">
                    <a:lumMod val="60000"/>
                    <a:lumOff val="40000"/>
                  </a:schemeClr>
                </a:solidFill>
                <a:effectLst/>
                <a:latin typeface="Consolas" panose="020B0609020204030204" pitchFamily="49" charset="0"/>
              </a:rPr>
              <a:t>var</a:t>
            </a:r>
            <a:r>
              <a:rPr lang="fr-FR" sz="1050" b="0" dirty="0" err="1">
                <a:solidFill>
                  <a:schemeClr val="tx1">
                    <a:lumMod val="85000"/>
                    <a:lumOff val="15000"/>
                  </a:schemeClr>
                </a:solidFill>
                <a:effectLst/>
                <a:latin typeface="Consolas" panose="020B0609020204030204" pitchFamily="49" charset="0"/>
              </a:rPr>
              <a:t>.vsphere_server</a:t>
            </a:r>
            <a:endParaRPr lang="fr-FR" sz="1050" b="0" dirty="0">
              <a:solidFill>
                <a:schemeClr val="tx1">
                  <a:lumMod val="85000"/>
                  <a:lumOff val="15000"/>
                </a:schemeClr>
              </a:solidFill>
              <a:effectLst/>
              <a:latin typeface="Consolas" panose="020B0609020204030204" pitchFamily="49" charset="0"/>
            </a:endParaRPr>
          </a:p>
          <a:p>
            <a:r>
              <a:rPr lang="fr-FR" sz="1050" b="0" dirty="0">
                <a:solidFill>
                  <a:schemeClr val="tx1">
                    <a:lumMod val="85000"/>
                    <a:lumOff val="15000"/>
                  </a:schemeClr>
                </a:solidFill>
                <a:effectLst/>
                <a:latin typeface="Consolas" panose="020B0609020204030204" pitchFamily="49" charset="0"/>
              </a:rPr>
              <a:t>  user                 = </a:t>
            </a:r>
            <a:r>
              <a:rPr lang="fr-FR" sz="1050" b="0" dirty="0" err="1">
                <a:solidFill>
                  <a:schemeClr val="tx2">
                    <a:lumMod val="60000"/>
                    <a:lumOff val="40000"/>
                  </a:schemeClr>
                </a:solidFill>
                <a:effectLst/>
                <a:latin typeface="Consolas" panose="020B0609020204030204" pitchFamily="49" charset="0"/>
              </a:rPr>
              <a:t>var</a:t>
            </a:r>
            <a:r>
              <a:rPr lang="fr-FR" sz="1050" b="0" dirty="0" err="1">
                <a:solidFill>
                  <a:schemeClr val="tx1">
                    <a:lumMod val="85000"/>
                    <a:lumOff val="15000"/>
                  </a:schemeClr>
                </a:solidFill>
                <a:effectLst/>
                <a:latin typeface="Consolas" panose="020B0609020204030204" pitchFamily="49" charset="0"/>
              </a:rPr>
              <a:t>.vsphere_username</a:t>
            </a:r>
            <a:endParaRPr lang="fr-FR" sz="1050" b="0" dirty="0">
              <a:solidFill>
                <a:schemeClr val="tx1">
                  <a:lumMod val="85000"/>
                  <a:lumOff val="15000"/>
                </a:schemeClr>
              </a:solidFill>
              <a:effectLst/>
              <a:latin typeface="Consolas" panose="020B0609020204030204" pitchFamily="49" charset="0"/>
            </a:endParaRP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password</a:t>
            </a:r>
            <a:r>
              <a:rPr lang="fr-FR" sz="1050" b="0" dirty="0">
                <a:solidFill>
                  <a:schemeClr val="tx1">
                    <a:lumMod val="85000"/>
                    <a:lumOff val="15000"/>
                  </a:schemeClr>
                </a:solidFill>
                <a:effectLst/>
                <a:latin typeface="Consolas" panose="020B0609020204030204" pitchFamily="49" charset="0"/>
              </a:rPr>
              <a:t>             = </a:t>
            </a:r>
            <a:r>
              <a:rPr lang="fr-FR" sz="1050" b="0" dirty="0" err="1">
                <a:solidFill>
                  <a:schemeClr val="tx2">
                    <a:lumMod val="60000"/>
                    <a:lumOff val="40000"/>
                  </a:schemeClr>
                </a:solidFill>
                <a:effectLst/>
                <a:latin typeface="Consolas" panose="020B0609020204030204" pitchFamily="49" charset="0"/>
              </a:rPr>
              <a:t>var</a:t>
            </a:r>
            <a:r>
              <a:rPr lang="fr-FR" sz="1050" b="0" dirty="0" err="1">
                <a:solidFill>
                  <a:schemeClr val="tx1">
                    <a:lumMod val="85000"/>
                    <a:lumOff val="15000"/>
                  </a:schemeClr>
                </a:solidFill>
                <a:effectLst/>
                <a:latin typeface="Consolas" panose="020B0609020204030204" pitchFamily="49" charset="0"/>
              </a:rPr>
              <a:t>.vsphere_password</a:t>
            </a:r>
            <a:endParaRPr lang="fr-FR" sz="1050" b="0" dirty="0">
              <a:solidFill>
                <a:schemeClr val="tx1">
                  <a:lumMod val="85000"/>
                  <a:lumOff val="15000"/>
                </a:schemeClr>
              </a:solidFill>
              <a:effectLst/>
              <a:latin typeface="Consolas" panose="020B0609020204030204" pitchFamily="49" charset="0"/>
            </a:endParaRP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allow_unverified_ssl</a:t>
            </a:r>
            <a:r>
              <a:rPr lang="fr-FR" sz="1050" b="0" dirty="0">
                <a:solidFill>
                  <a:schemeClr val="tx1">
                    <a:lumMod val="85000"/>
                    <a:lumOff val="15000"/>
                  </a:schemeClr>
                </a:solidFill>
                <a:effectLst/>
                <a:latin typeface="Consolas" panose="020B0609020204030204" pitchFamily="49" charset="0"/>
              </a:rPr>
              <a:t> = </a:t>
            </a:r>
            <a:r>
              <a:rPr lang="fr-FR" sz="1050" b="0" dirty="0" err="1">
                <a:solidFill>
                  <a:schemeClr val="tx2">
                    <a:lumMod val="60000"/>
                    <a:lumOff val="40000"/>
                  </a:schemeClr>
                </a:solidFill>
                <a:effectLst/>
                <a:latin typeface="Consolas" panose="020B0609020204030204" pitchFamily="49" charset="0"/>
              </a:rPr>
              <a:t>var</a:t>
            </a:r>
            <a:r>
              <a:rPr lang="fr-FR" sz="1050" b="0" dirty="0" err="1">
                <a:solidFill>
                  <a:schemeClr val="tx1">
                    <a:lumMod val="85000"/>
                    <a:lumOff val="15000"/>
                  </a:schemeClr>
                </a:solidFill>
                <a:effectLst/>
                <a:latin typeface="Consolas" panose="020B0609020204030204" pitchFamily="49" charset="0"/>
              </a:rPr>
              <a:t>.vsphere_insecure</a:t>
            </a:r>
            <a:endParaRPr lang="fr-FR" sz="1050" b="0" dirty="0">
              <a:solidFill>
                <a:schemeClr val="tx1">
                  <a:lumMod val="85000"/>
                  <a:lumOff val="15000"/>
                </a:schemeClr>
              </a:solidFill>
              <a:effectLst/>
              <a:latin typeface="Consolas" panose="020B0609020204030204" pitchFamily="49" charset="0"/>
            </a:endParaRPr>
          </a:p>
          <a:p>
            <a:r>
              <a:rPr lang="fr-FR" sz="1050" b="0" dirty="0">
                <a:solidFill>
                  <a:schemeClr val="tx1">
                    <a:lumMod val="85000"/>
                    <a:lumOff val="15000"/>
                  </a:schemeClr>
                </a:solidFill>
                <a:effectLst/>
                <a:latin typeface="Consolas" panose="020B0609020204030204" pitchFamily="49" charset="0"/>
              </a:rPr>
              <a:t>}</a:t>
            </a:r>
          </a:p>
          <a:p>
            <a:endParaRPr lang="fr-FR" sz="1050" b="0" dirty="0">
              <a:solidFill>
                <a:schemeClr val="tx1">
                  <a:lumMod val="85000"/>
                  <a:lumOff val="15000"/>
                </a:schemeClr>
              </a:solidFill>
              <a:effectLst/>
              <a:latin typeface="Consolas" panose="020B0609020204030204" pitchFamily="49" charset="0"/>
            </a:endParaRPr>
          </a:p>
          <a:p>
            <a:r>
              <a:rPr lang="fr-FR" sz="1050" b="0" dirty="0">
                <a:solidFill>
                  <a:srgbClr val="FF0000"/>
                </a:solidFill>
                <a:effectLst/>
                <a:latin typeface="Consolas" panose="020B0609020204030204" pitchFamily="49" charset="0"/>
              </a:rPr>
              <a:t>data</a:t>
            </a:r>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vsphere_datacenter</a:t>
            </a:r>
            <a:r>
              <a:rPr lang="fr-FR" sz="1050" b="0" dirty="0">
                <a:solidFill>
                  <a:schemeClr val="tx1">
                    <a:lumMod val="85000"/>
                    <a:lumOff val="15000"/>
                  </a:schemeClr>
                </a:solidFill>
                <a:effectLst/>
                <a:latin typeface="Consolas" panose="020B0609020204030204" pitchFamily="49" charset="0"/>
              </a:rPr>
              <a:t>" "datacenter" {</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name</a:t>
            </a:r>
            <a:r>
              <a:rPr lang="fr-FR" sz="1050" b="0" dirty="0">
                <a:solidFill>
                  <a:schemeClr val="tx1">
                    <a:lumMod val="85000"/>
                    <a:lumOff val="15000"/>
                  </a:schemeClr>
                </a:solidFill>
                <a:effectLst/>
                <a:latin typeface="Consolas" panose="020B0609020204030204" pitchFamily="49" charset="0"/>
              </a:rPr>
              <a:t> = </a:t>
            </a:r>
            <a:r>
              <a:rPr lang="fr-FR" sz="1050" b="0" dirty="0" err="1">
                <a:solidFill>
                  <a:schemeClr val="tx2">
                    <a:lumMod val="60000"/>
                    <a:lumOff val="40000"/>
                  </a:schemeClr>
                </a:solidFill>
                <a:effectLst/>
                <a:latin typeface="Consolas" panose="020B0609020204030204" pitchFamily="49" charset="0"/>
              </a:rPr>
              <a:t>var</a:t>
            </a:r>
            <a:r>
              <a:rPr lang="fr-FR" sz="1050" b="0" dirty="0" err="1">
                <a:solidFill>
                  <a:schemeClr val="tx1">
                    <a:lumMod val="85000"/>
                    <a:lumOff val="15000"/>
                  </a:schemeClr>
                </a:solidFill>
                <a:effectLst/>
                <a:latin typeface="Consolas" panose="020B0609020204030204" pitchFamily="49" charset="0"/>
              </a:rPr>
              <a:t>.vsphere_datacenter</a:t>
            </a:r>
            <a:endParaRPr lang="fr-FR" sz="1050" b="0" dirty="0">
              <a:solidFill>
                <a:schemeClr val="tx1">
                  <a:lumMod val="85000"/>
                  <a:lumOff val="15000"/>
                </a:schemeClr>
              </a:solidFill>
              <a:effectLst/>
              <a:latin typeface="Consolas" panose="020B0609020204030204" pitchFamily="49" charset="0"/>
            </a:endParaRPr>
          </a:p>
          <a:p>
            <a:r>
              <a:rPr lang="fr-FR" sz="1050" b="0" dirty="0">
                <a:solidFill>
                  <a:schemeClr val="tx1">
                    <a:lumMod val="85000"/>
                    <a:lumOff val="15000"/>
                  </a:schemeClr>
                </a:solidFill>
                <a:effectLst/>
                <a:latin typeface="Consolas" panose="020B0609020204030204" pitchFamily="49" charset="0"/>
              </a:rPr>
              <a:t>}</a:t>
            </a:r>
          </a:p>
          <a:p>
            <a:endParaRPr lang="fr-FR" sz="1050" b="0" dirty="0">
              <a:solidFill>
                <a:schemeClr val="tx1">
                  <a:lumMod val="85000"/>
                  <a:lumOff val="15000"/>
                </a:schemeClr>
              </a:solidFill>
              <a:effectLst/>
              <a:latin typeface="Consolas" panose="020B0609020204030204" pitchFamily="49" charset="0"/>
            </a:endParaRPr>
          </a:p>
          <a:p>
            <a:r>
              <a:rPr lang="fr-FR" sz="1050" b="0" dirty="0">
                <a:solidFill>
                  <a:srgbClr val="FF0000"/>
                </a:solidFill>
                <a:effectLst/>
                <a:latin typeface="Consolas" panose="020B0609020204030204" pitchFamily="49" charset="0"/>
              </a:rPr>
              <a:t>data</a:t>
            </a:r>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vsphere_network</a:t>
            </a:r>
            <a:r>
              <a:rPr lang="fr-FR" sz="1050" b="0" dirty="0">
                <a:solidFill>
                  <a:schemeClr val="tx1">
                    <a:lumMod val="85000"/>
                    <a:lumOff val="15000"/>
                  </a:schemeClr>
                </a:solidFill>
                <a:effectLst/>
                <a:latin typeface="Consolas" panose="020B0609020204030204" pitchFamily="49" charset="0"/>
              </a:rPr>
              <a:t>" "network" {</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name</a:t>
            </a:r>
            <a:r>
              <a:rPr lang="fr-FR" sz="1050" b="0" dirty="0">
                <a:solidFill>
                  <a:schemeClr val="tx1">
                    <a:lumMod val="85000"/>
                    <a:lumOff val="15000"/>
                  </a:schemeClr>
                </a:solidFill>
                <a:effectLst/>
                <a:latin typeface="Consolas" panose="020B0609020204030204" pitchFamily="49" charset="0"/>
              </a:rPr>
              <a:t>          = </a:t>
            </a:r>
            <a:r>
              <a:rPr lang="fr-FR" sz="1050" b="0" dirty="0" err="1">
                <a:solidFill>
                  <a:schemeClr val="tx2">
                    <a:lumMod val="60000"/>
                    <a:lumOff val="40000"/>
                  </a:schemeClr>
                </a:solidFill>
                <a:effectLst/>
                <a:latin typeface="Consolas" panose="020B0609020204030204" pitchFamily="49" charset="0"/>
              </a:rPr>
              <a:t>var</a:t>
            </a:r>
            <a:r>
              <a:rPr lang="fr-FR" sz="1050" b="0" dirty="0" err="1">
                <a:solidFill>
                  <a:schemeClr val="tx1">
                    <a:lumMod val="85000"/>
                    <a:lumOff val="15000"/>
                  </a:schemeClr>
                </a:solidFill>
                <a:effectLst/>
                <a:latin typeface="Consolas" panose="020B0609020204030204" pitchFamily="49" charset="0"/>
              </a:rPr>
              <a:t>.vsphere_network</a:t>
            </a:r>
            <a:endParaRPr lang="fr-FR" sz="1050" b="0" dirty="0">
              <a:solidFill>
                <a:schemeClr val="tx1">
                  <a:lumMod val="85000"/>
                  <a:lumOff val="15000"/>
                </a:schemeClr>
              </a:solidFill>
              <a:effectLst/>
              <a:latin typeface="Consolas" panose="020B0609020204030204" pitchFamily="49" charset="0"/>
            </a:endParaRP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datacenter_id</a:t>
            </a:r>
            <a:r>
              <a:rPr lang="fr-FR" sz="1050" b="0" dirty="0">
                <a:solidFill>
                  <a:schemeClr val="tx1">
                    <a:lumMod val="85000"/>
                    <a:lumOff val="15000"/>
                  </a:schemeClr>
                </a:solidFill>
                <a:effectLst/>
                <a:latin typeface="Consolas" panose="020B0609020204030204" pitchFamily="49" charset="0"/>
              </a:rPr>
              <a:t> = data.vsphere_datacenter.datacenter.id</a:t>
            </a:r>
          </a:p>
          <a:p>
            <a:r>
              <a:rPr lang="fr-FR" sz="1050" b="0" dirty="0">
                <a:solidFill>
                  <a:schemeClr val="tx1">
                    <a:lumMod val="85000"/>
                    <a:lumOff val="15000"/>
                  </a:schemeClr>
                </a:solidFill>
                <a:effectLst/>
                <a:latin typeface="Consolas" panose="020B0609020204030204" pitchFamily="49" charset="0"/>
              </a:rPr>
              <a:t>}</a:t>
            </a:r>
          </a:p>
          <a:p>
            <a:endParaRPr lang="fr-FR" sz="1050" b="0" dirty="0">
              <a:solidFill>
                <a:schemeClr val="tx1">
                  <a:lumMod val="85000"/>
                  <a:lumOff val="15000"/>
                </a:schemeClr>
              </a:solidFill>
              <a:effectLst/>
              <a:latin typeface="Consolas" panose="020B0609020204030204" pitchFamily="49" charset="0"/>
            </a:endParaRPr>
          </a:p>
          <a:p>
            <a:r>
              <a:rPr lang="fr-FR" sz="1050" b="0" dirty="0">
                <a:solidFill>
                  <a:srgbClr val="FF0000"/>
                </a:solidFill>
                <a:effectLst/>
                <a:latin typeface="Consolas" panose="020B0609020204030204" pitchFamily="49" charset="0"/>
              </a:rPr>
              <a:t>data</a:t>
            </a:r>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vsphere_compute_cluster</a:t>
            </a:r>
            <a:r>
              <a:rPr lang="fr-FR" sz="1050" b="0" dirty="0">
                <a:solidFill>
                  <a:schemeClr val="tx1">
                    <a:lumMod val="85000"/>
                    <a:lumOff val="15000"/>
                  </a:schemeClr>
                </a:solidFill>
                <a:effectLst/>
                <a:latin typeface="Consolas" panose="020B0609020204030204" pitchFamily="49" charset="0"/>
              </a:rPr>
              <a:t>" "cluster" {</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name</a:t>
            </a:r>
            <a:r>
              <a:rPr lang="fr-FR" sz="1050" b="0" dirty="0">
                <a:solidFill>
                  <a:schemeClr val="tx1">
                    <a:lumMod val="85000"/>
                    <a:lumOff val="15000"/>
                  </a:schemeClr>
                </a:solidFill>
                <a:effectLst/>
                <a:latin typeface="Consolas" panose="020B0609020204030204" pitchFamily="49" charset="0"/>
              </a:rPr>
              <a:t>          = </a:t>
            </a:r>
            <a:r>
              <a:rPr lang="fr-FR" sz="1050" b="0" dirty="0" err="1">
                <a:solidFill>
                  <a:schemeClr val="tx2">
                    <a:lumMod val="60000"/>
                    <a:lumOff val="40000"/>
                  </a:schemeClr>
                </a:solidFill>
                <a:effectLst/>
                <a:latin typeface="Consolas" panose="020B0609020204030204" pitchFamily="49" charset="0"/>
              </a:rPr>
              <a:t>var</a:t>
            </a:r>
            <a:r>
              <a:rPr lang="fr-FR" sz="1050" b="0" dirty="0" err="1">
                <a:solidFill>
                  <a:schemeClr val="tx1">
                    <a:lumMod val="85000"/>
                    <a:lumOff val="15000"/>
                  </a:schemeClr>
                </a:solidFill>
                <a:effectLst/>
                <a:latin typeface="Consolas" panose="020B0609020204030204" pitchFamily="49" charset="0"/>
              </a:rPr>
              <a:t>.vsphere_cluster</a:t>
            </a:r>
            <a:endParaRPr lang="fr-FR" sz="1050" b="0" dirty="0">
              <a:solidFill>
                <a:schemeClr val="tx1">
                  <a:lumMod val="85000"/>
                  <a:lumOff val="15000"/>
                </a:schemeClr>
              </a:solidFill>
              <a:effectLst/>
              <a:latin typeface="Consolas" panose="020B0609020204030204" pitchFamily="49" charset="0"/>
            </a:endParaRP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datacenter_id</a:t>
            </a:r>
            <a:r>
              <a:rPr lang="fr-FR" sz="1050" b="0" dirty="0">
                <a:solidFill>
                  <a:schemeClr val="tx1">
                    <a:lumMod val="85000"/>
                    <a:lumOff val="15000"/>
                  </a:schemeClr>
                </a:solidFill>
                <a:effectLst/>
                <a:latin typeface="Consolas" panose="020B0609020204030204" pitchFamily="49" charset="0"/>
              </a:rPr>
              <a:t> = </a:t>
            </a:r>
            <a:r>
              <a:rPr lang="fr-FR" sz="1050" b="0" dirty="0">
                <a:solidFill>
                  <a:schemeClr val="tx2">
                    <a:lumMod val="60000"/>
                    <a:lumOff val="40000"/>
                  </a:schemeClr>
                </a:solidFill>
                <a:effectLst/>
                <a:latin typeface="Consolas" panose="020B0609020204030204" pitchFamily="49" charset="0"/>
              </a:rPr>
              <a:t>data</a:t>
            </a:r>
            <a:r>
              <a:rPr lang="fr-FR" sz="1050" b="0" dirty="0">
                <a:solidFill>
                  <a:schemeClr val="tx1">
                    <a:lumMod val="85000"/>
                    <a:lumOff val="15000"/>
                  </a:schemeClr>
                </a:solidFill>
                <a:effectLst/>
                <a:latin typeface="Consolas" panose="020B0609020204030204" pitchFamily="49" charset="0"/>
              </a:rPr>
              <a:t>.vsphere_datacenter.datacenter.id</a:t>
            </a:r>
          </a:p>
          <a:p>
            <a:r>
              <a:rPr lang="fr-FR" sz="1050" b="0" dirty="0">
                <a:solidFill>
                  <a:schemeClr val="tx1">
                    <a:lumMod val="85000"/>
                    <a:lumOff val="15000"/>
                  </a:schemeClr>
                </a:solidFill>
                <a:effectLst/>
                <a:latin typeface="Consolas" panose="020B0609020204030204" pitchFamily="49" charset="0"/>
              </a:rPr>
              <a:t>}</a:t>
            </a:r>
          </a:p>
          <a:p>
            <a:endParaRPr lang="fr-FR" sz="1050" b="0" dirty="0">
              <a:solidFill>
                <a:schemeClr val="tx1">
                  <a:lumMod val="85000"/>
                  <a:lumOff val="15000"/>
                </a:schemeClr>
              </a:solidFill>
              <a:effectLst/>
              <a:latin typeface="Consolas" panose="020B0609020204030204" pitchFamily="49" charset="0"/>
            </a:endParaRPr>
          </a:p>
          <a:p>
            <a:r>
              <a:rPr lang="fr-FR" sz="1050" b="0" dirty="0">
                <a:solidFill>
                  <a:srgbClr val="FF0000"/>
                </a:solidFill>
                <a:effectLst/>
                <a:latin typeface="Consolas" panose="020B0609020204030204" pitchFamily="49" charset="0"/>
              </a:rPr>
              <a:t>data</a:t>
            </a:r>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vsphere_resource_pool</a:t>
            </a:r>
            <a:r>
              <a:rPr lang="fr-FR" sz="1050" b="0" dirty="0">
                <a:solidFill>
                  <a:schemeClr val="tx1">
                    <a:lumMod val="85000"/>
                    <a:lumOff val="15000"/>
                  </a:schemeClr>
                </a:solidFill>
                <a:effectLst/>
                <a:latin typeface="Consolas" panose="020B0609020204030204" pitchFamily="49" charset="0"/>
              </a:rPr>
              <a:t>" "pool" {</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name</a:t>
            </a:r>
            <a:r>
              <a:rPr lang="fr-FR" sz="1050" b="0" dirty="0">
                <a:solidFill>
                  <a:schemeClr val="tx1">
                    <a:lumMod val="85000"/>
                    <a:lumOff val="15000"/>
                  </a:schemeClr>
                </a:solidFill>
                <a:effectLst/>
                <a:latin typeface="Consolas" panose="020B0609020204030204" pitchFamily="49" charset="0"/>
              </a:rPr>
              <a:t>          = </a:t>
            </a:r>
            <a:r>
              <a:rPr lang="fr-FR" sz="1050" b="0" dirty="0">
                <a:solidFill>
                  <a:schemeClr val="tx2">
                    <a:lumMod val="60000"/>
                    <a:lumOff val="40000"/>
                  </a:schemeClr>
                </a:solidFill>
                <a:effectLst/>
                <a:latin typeface="Consolas" panose="020B0609020204030204" pitchFamily="49" charset="0"/>
              </a:rPr>
              <a:t>format</a:t>
            </a:r>
            <a:r>
              <a:rPr lang="fr-FR" sz="1050" b="0" dirty="0">
                <a:solidFill>
                  <a:schemeClr val="tx1">
                    <a:lumMod val="85000"/>
                    <a:lumOff val="15000"/>
                  </a:schemeClr>
                </a:solidFill>
                <a:effectLst/>
                <a:latin typeface="Consolas" panose="020B0609020204030204" pitchFamily="49" charset="0"/>
              </a:rPr>
              <a:t>("%</a:t>
            </a:r>
            <a:r>
              <a:rPr lang="fr-FR" sz="1050" b="0" dirty="0" err="1">
                <a:solidFill>
                  <a:schemeClr val="tx1">
                    <a:lumMod val="85000"/>
                    <a:lumOff val="15000"/>
                  </a:schemeClr>
                </a:solidFill>
                <a:effectLst/>
                <a:latin typeface="Consolas" panose="020B0609020204030204" pitchFamily="49" charset="0"/>
              </a:rPr>
              <a:t>s%s</a:t>
            </a:r>
            <a:r>
              <a:rPr lang="fr-FR" sz="1050" b="0" dirty="0">
                <a:solidFill>
                  <a:schemeClr val="tx1">
                    <a:lumMod val="85000"/>
                    <a:lumOff val="15000"/>
                  </a:schemeClr>
                </a:solidFill>
                <a:effectLst/>
                <a:latin typeface="Consolas" panose="020B0609020204030204" pitchFamily="49" charset="0"/>
              </a:rPr>
              <a:t>", </a:t>
            </a:r>
            <a:r>
              <a:rPr lang="fr-FR" sz="1050" b="0" dirty="0">
                <a:solidFill>
                  <a:schemeClr val="tx2">
                    <a:lumMod val="60000"/>
                    <a:lumOff val="40000"/>
                  </a:schemeClr>
                </a:solidFill>
                <a:effectLst/>
                <a:latin typeface="Consolas" panose="020B0609020204030204" pitchFamily="49" charset="0"/>
              </a:rPr>
              <a:t>data</a:t>
            </a:r>
            <a:r>
              <a:rPr lang="fr-FR" sz="1050" b="0" dirty="0">
                <a:solidFill>
                  <a:schemeClr val="tx1">
                    <a:lumMod val="85000"/>
                    <a:lumOff val="15000"/>
                  </a:schemeClr>
                </a:solidFill>
                <a:effectLst/>
                <a:latin typeface="Consolas" panose="020B0609020204030204" pitchFamily="49" charset="0"/>
              </a:rPr>
              <a:t>.vsphere_compute_cluster.cluster.name, "/</a:t>
            </a:r>
            <a:r>
              <a:rPr lang="fr-FR" sz="1050" b="0" dirty="0" err="1">
                <a:solidFill>
                  <a:schemeClr val="tx1">
                    <a:lumMod val="85000"/>
                    <a:lumOff val="15000"/>
                  </a:schemeClr>
                </a:solidFill>
                <a:effectLst/>
                <a:latin typeface="Consolas" panose="020B0609020204030204" pitchFamily="49" charset="0"/>
              </a:rPr>
              <a:t>Resources</a:t>
            </a:r>
            <a:r>
              <a:rPr lang="fr-FR" sz="1050" b="0" dirty="0">
                <a:solidFill>
                  <a:schemeClr val="tx1">
                    <a:lumMod val="85000"/>
                    <a:lumOff val="15000"/>
                  </a:schemeClr>
                </a:solidFill>
                <a:effectLst/>
                <a:latin typeface="Consolas" panose="020B0609020204030204" pitchFamily="49" charset="0"/>
              </a:rPr>
              <a:t>")</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datacenter_id</a:t>
            </a:r>
            <a:r>
              <a:rPr lang="fr-FR" sz="1050" b="0" dirty="0">
                <a:solidFill>
                  <a:schemeClr val="tx1">
                    <a:lumMod val="85000"/>
                    <a:lumOff val="15000"/>
                  </a:schemeClr>
                </a:solidFill>
                <a:effectLst/>
                <a:latin typeface="Consolas" panose="020B0609020204030204" pitchFamily="49" charset="0"/>
              </a:rPr>
              <a:t> = </a:t>
            </a:r>
            <a:r>
              <a:rPr lang="fr-FR" sz="1050" b="0" dirty="0">
                <a:solidFill>
                  <a:schemeClr val="tx2">
                    <a:lumMod val="60000"/>
                    <a:lumOff val="40000"/>
                  </a:schemeClr>
                </a:solidFill>
                <a:effectLst/>
                <a:latin typeface="Consolas" panose="020B0609020204030204" pitchFamily="49" charset="0"/>
              </a:rPr>
              <a:t>data</a:t>
            </a:r>
            <a:r>
              <a:rPr lang="fr-FR" sz="1050" b="0" dirty="0">
                <a:solidFill>
                  <a:schemeClr val="tx1">
                    <a:lumMod val="85000"/>
                    <a:lumOff val="15000"/>
                  </a:schemeClr>
                </a:solidFill>
                <a:effectLst/>
                <a:latin typeface="Consolas" panose="020B0609020204030204" pitchFamily="49" charset="0"/>
              </a:rPr>
              <a:t>.vsphere_datacenter.datacenter.id</a:t>
            </a:r>
          </a:p>
          <a:p>
            <a:r>
              <a:rPr lang="fr-FR" sz="1050" b="0" dirty="0">
                <a:solidFill>
                  <a:schemeClr val="tx1">
                    <a:lumMod val="85000"/>
                    <a:lumOff val="15000"/>
                  </a:schemeClr>
                </a:solidFill>
                <a:effectLst/>
                <a:latin typeface="Consolas" panose="020B0609020204030204" pitchFamily="49" charset="0"/>
              </a:rPr>
              <a:t>}</a:t>
            </a:r>
          </a:p>
        </p:txBody>
      </p:sp>
      <p:sp>
        <p:nvSpPr>
          <p:cNvPr id="7" name="object 5">
            <a:extLst>
              <a:ext uri="{FF2B5EF4-FFF2-40B4-BE49-F238E27FC236}">
                <a16:creationId xmlns:a16="http://schemas.microsoft.com/office/drawing/2014/main" id="{4BEB2907-3FD5-446D-ACAE-2A4C5C9A9371}"/>
              </a:ext>
            </a:extLst>
          </p:cNvPr>
          <p:cNvSpPr txBox="1"/>
          <p:nvPr/>
        </p:nvSpPr>
        <p:spPr>
          <a:xfrm>
            <a:off x="685800" y="2546672"/>
            <a:ext cx="1066800" cy="482824"/>
          </a:xfrm>
          <a:prstGeom prst="rect">
            <a:avLst/>
          </a:prstGeom>
        </p:spPr>
        <p:txBody>
          <a:bodyPr vert="horz" wrap="square" lIns="0" tIns="0" rIns="0" bIns="0" rtlCol="0">
            <a:spAutoFit/>
          </a:bodyPr>
          <a:lstStyle/>
          <a:p>
            <a:pPr marL="12700">
              <a:lnSpc>
                <a:spcPts val="3560"/>
              </a:lnSpc>
              <a:tabLst>
                <a:tab pos="476884" algn="l"/>
              </a:tabLst>
            </a:pPr>
            <a:r>
              <a:rPr lang="en-US" sz="6600" baseline="1851" dirty="0">
                <a:solidFill>
                  <a:schemeClr val="accent4"/>
                </a:solidFill>
                <a:latin typeface="Cascadia Mono SemiLight" panose="020B0609020000020004" pitchFamily="49" charset="0"/>
                <a:cs typeface="Cascadia Mono SemiLight" panose="020B0609020000020004" pitchFamily="49" charset="0"/>
                <a:hlinkClick r:id="rId3"/>
              </a:rPr>
              <a:t>HCL</a:t>
            </a:r>
            <a:endParaRPr sz="6600" baseline="1851" dirty="0">
              <a:solidFill>
                <a:schemeClr val="accent4"/>
              </a:solidFill>
              <a:latin typeface="Cascadia Mono SemiLight" panose="020B0609020000020004" pitchFamily="49" charset="0"/>
              <a:cs typeface="Cascadia Mono SemiLight" panose="020B0609020000020004" pitchFamily="49" charset="0"/>
            </a:endParaRPr>
          </a:p>
        </p:txBody>
      </p:sp>
      <p:pic>
        <p:nvPicPr>
          <p:cNvPr id="8" name="Image 7">
            <a:extLst>
              <a:ext uri="{FF2B5EF4-FFF2-40B4-BE49-F238E27FC236}">
                <a16:creationId xmlns:a16="http://schemas.microsoft.com/office/drawing/2014/main" id="{7A83CF70-349B-4D39-90C9-EF4906AF95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42742" y="16552"/>
            <a:ext cx="2123866" cy="849546"/>
          </a:xfrm>
          <a:prstGeom prst="rect">
            <a:avLst/>
          </a:prstGeom>
        </p:spPr>
      </p:pic>
    </p:spTree>
    <p:extLst>
      <p:ext uri="{BB962C8B-B14F-4D97-AF65-F5344CB8AC3E}">
        <p14:creationId xmlns:p14="http://schemas.microsoft.com/office/powerpoint/2010/main" val="7566100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7694923B-126A-4BF4-998D-0FBD95DD1642}"/>
              </a:ext>
            </a:extLst>
          </p:cNvPr>
          <p:cNvSpPr/>
          <p:nvPr/>
        </p:nvSpPr>
        <p:spPr>
          <a:xfrm>
            <a:off x="0" y="0"/>
            <a:ext cx="9144000" cy="5162550"/>
          </a:xfrm>
          <a:prstGeom prst="rect">
            <a:avLst/>
          </a:prstGeom>
          <a:blipFill>
            <a:blip r:embed="rId2" cstate="print"/>
            <a:stretch>
              <a:fillRect/>
            </a:stretch>
          </a:blipFill>
        </p:spPr>
        <p:txBody>
          <a:bodyPr wrap="square" lIns="0" tIns="0" rIns="0" bIns="0" rtlCol="0"/>
          <a:lstStyle/>
          <a:p>
            <a:endParaRPr lang="fr-FR" dirty="0"/>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chemeClr val="tx2">
                    <a:lumMod val="75000"/>
                  </a:schemeClr>
                </a:solidFill>
                <a:latin typeface="Arial"/>
                <a:cs typeface="Arial"/>
              </a:rPr>
              <a:t> 	</a:t>
            </a:r>
            <a:r>
              <a:rPr lang="en-US" sz="4500" baseline="1851"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23</a:t>
            </a:r>
            <a:r>
              <a:rPr lang="en-US" sz="4500" spc="262" baseline="1851"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Le </a:t>
            </a:r>
            <a:r>
              <a:rPr lang="en-US" sz="4500" spc="262" baseline="1851" dirty="0" err="1">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langage</a:t>
            </a:r>
            <a:endParaRPr sz="1400"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sp>
        <p:nvSpPr>
          <p:cNvPr id="12" name="ZoneTexte 11">
            <a:extLst>
              <a:ext uri="{FF2B5EF4-FFF2-40B4-BE49-F238E27FC236}">
                <a16:creationId xmlns:a16="http://schemas.microsoft.com/office/drawing/2014/main" id="{D7847134-1A79-4D3A-9C55-3EFAB86EF74C}"/>
              </a:ext>
            </a:extLst>
          </p:cNvPr>
          <p:cNvSpPr txBox="1"/>
          <p:nvPr/>
        </p:nvSpPr>
        <p:spPr>
          <a:xfrm>
            <a:off x="1981200" y="469833"/>
            <a:ext cx="6934200" cy="4778231"/>
          </a:xfrm>
          <a:prstGeom prst="rect">
            <a:avLst/>
          </a:prstGeom>
          <a:noFill/>
        </p:spPr>
        <p:txBody>
          <a:bodyPr wrap="square" rtlCol="0">
            <a:spAutoFit/>
          </a:bodyPr>
          <a:lstStyle/>
          <a:p>
            <a:endParaRPr lang="fr-FR" sz="1050" b="0" dirty="0">
              <a:effectLst/>
              <a:latin typeface="Consolas" panose="020B0609020204030204" pitchFamily="49" charset="0"/>
            </a:endParaRPr>
          </a:p>
          <a:p>
            <a:r>
              <a:rPr lang="fr-FR" sz="1050" b="0" dirty="0">
                <a:solidFill>
                  <a:srgbClr val="FF0000"/>
                </a:solidFill>
                <a:effectLst/>
                <a:latin typeface="Consolas" panose="020B0609020204030204" pitchFamily="49" charset="0"/>
              </a:rPr>
              <a:t>data</a:t>
            </a:r>
            <a:r>
              <a:rPr lang="fr-FR" sz="1050" b="0" dirty="0">
                <a:effectLst/>
                <a:latin typeface="Consolas" panose="020B0609020204030204" pitchFamily="49" charset="0"/>
              </a:rPr>
              <a:t> "</a:t>
            </a:r>
            <a:r>
              <a:rPr lang="fr-FR" sz="1050" b="0" dirty="0" err="1">
                <a:effectLst/>
                <a:latin typeface="Consolas" panose="020B0609020204030204" pitchFamily="49" charset="0"/>
              </a:rPr>
              <a:t>vsphere_datastore</a:t>
            </a:r>
            <a:r>
              <a:rPr lang="fr-FR" sz="1050" b="0" dirty="0">
                <a:effectLst/>
                <a:latin typeface="Consolas" panose="020B0609020204030204" pitchFamily="49" charset="0"/>
              </a:rPr>
              <a:t>" "datastore" {</a:t>
            </a:r>
          </a:p>
          <a:p>
            <a:r>
              <a:rPr lang="fr-FR" sz="1050" b="0" dirty="0">
                <a:effectLst/>
                <a:latin typeface="Consolas" panose="020B0609020204030204" pitchFamily="49" charset="0"/>
              </a:rPr>
              <a:t>  </a:t>
            </a:r>
            <a:r>
              <a:rPr lang="fr-FR" sz="1050" b="0" dirty="0" err="1">
                <a:effectLst/>
                <a:latin typeface="Consolas" panose="020B0609020204030204" pitchFamily="49" charset="0"/>
              </a:rPr>
              <a:t>name</a:t>
            </a:r>
            <a:r>
              <a:rPr lang="fr-FR" sz="1050" b="0" dirty="0">
                <a:effectLst/>
                <a:latin typeface="Consolas" panose="020B0609020204030204" pitchFamily="49" charset="0"/>
              </a:rPr>
              <a:t>          = </a:t>
            </a:r>
            <a:r>
              <a:rPr lang="fr-FR" sz="1050" b="0" dirty="0" err="1">
                <a:solidFill>
                  <a:schemeClr val="tx2">
                    <a:lumMod val="60000"/>
                    <a:lumOff val="40000"/>
                  </a:schemeClr>
                </a:solidFill>
                <a:effectLst/>
                <a:latin typeface="Consolas" panose="020B0609020204030204" pitchFamily="49" charset="0"/>
              </a:rPr>
              <a:t>var</a:t>
            </a:r>
            <a:r>
              <a:rPr lang="fr-FR" sz="1050" b="0" dirty="0" err="1">
                <a:effectLst/>
                <a:latin typeface="Consolas" panose="020B0609020204030204" pitchFamily="49" charset="0"/>
              </a:rPr>
              <a:t>.vsphere_datastore</a:t>
            </a:r>
            <a:endParaRPr lang="fr-FR" sz="1050" b="0" dirty="0">
              <a:effectLst/>
              <a:latin typeface="Consolas" panose="020B0609020204030204" pitchFamily="49" charset="0"/>
            </a:endParaRPr>
          </a:p>
          <a:p>
            <a:r>
              <a:rPr lang="fr-FR" sz="1050" b="0" dirty="0">
                <a:effectLst/>
                <a:latin typeface="Consolas" panose="020B0609020204030204" pitchFamily="49" charset="0"/>
              </a:rPr>
              <a:t>  </a:t>
            </a:r>
            <a:r>
              <a:rPr lang="fr-FR" sz="1050" b="0" dirty="0" err="1">
                <a:effectLst/>
                <a:latin typeface="Consolas" panose="020B0609020204030204" pitchFamily="49" charset="0"/>
              </a:rPr>
              <a:t>datacenter_id</a:t>
            </a:r>
            <a:r>
              <a:rPr lang="fr-FR" sz="1050" b="0" dirty="0">
                <a:effectLst/>
                <a:latin typeface="Consolas" panose="020B0609020204030204" pitchFamily="49" charset="0"/>
              </a:rPr>
              <a:t> = </a:t>
            </a:r>
            <a:r>
              <a:rPr lang="fr-FR" sz="1050" b="0" dirty="0">
                <a:solidFill>
                  <a:schemeClr val="tx2">
                    <a:lumMod val="60000"/>
                    <a:lumOff val="40000"/>
                  </a:schemeClr>
                </a:solidFill>
                <a:effectLst/>
                <a:latin typeface="Consolas" panose="020B0609020204030204" pitchFamily="49" charset="0"/>
              </a:rPr>
              <a:t>data</a:t>
            </a:r>
            <a:r>
              <a:rPr lang="fr-FR" sz="1050" b="0" dirty="0">
                <a:effectLst/>
                <a:latin typeface="Consolas" panose="020B0609020204030204" pitchFamily="49" charset="0"/>
              </a:rPr>
              <a:t>.vsphere_datacenter.datacenter.id</a:t>
            </a:r>
          </a:p>
          <a:p>
            <a:r>
              <a:rPr lang="fr-FR" sz="1050" b="0" dirty="0">
                <a:effectLst/>
                <a:latin typeface="Consolas" panose="020B0609020204030204" pitchFamily="49" charset="0"/>
              </a:rPr>
              <a:t>}</a:t>
            </a:r>
          </a:p>
          <a:p>
            <a:endParaRPr lang="fr-FR" sz="1050" b="0" dirty="0">
              <a:effectLst/>
              <a:latin typeface="Consolas" panose="020B0609020204030204" pitchFamily="49" charset="0"/>
            </a:endParaRPr>
          </a:p>
          <a:p>
            <a:r>
              <a:rPr lang="fr-FR" sz="1050" b="0" dirty="0">
                <a:solidFill>
                  <a:srgbClr val="FF0000"/>
                </a:solidFill>
                <a:effectLst/>
                <a:latin typeface="Consolas" panose="020B0609020204030204" pitchFamily="49" charset="0"/>
              </a:rPr>
              <a:t>data</a:t>
            </a:r>
            <a:r>
              <a:rPr lang="fr-FR" sz="1050" b="0" dirty="0">
                <a:effectLst/>
                <a:latin typeface="Consolas" panose="020B0609020204030204" pitchFamily="49" charset="0"/>
              </a:rPr>
              <a:t> "</a:t>
            </a:r>
            <a:r>
              <a:rPr lang="fr-FR" sz="1050" b="0" dirty="0" err="1">
                <a:effectLst/>
                <a:latin typeface="Consolas" panose="020B0609020204030204" pitchFamily="49" charset="0"/>
              </a:rPr>
              <a:t>vsphere_virtual_machine</a:t>
            </a:r>
            <a:r>
              <a:rPr lang="fr-FR" sz="1050" b="0" dirty="0">
                <a:effectLst/>
                <a:latin typeface="Consolas" panose="020B0609020204030204" pitchFamily="49" charset="0"/>
              </a:rPr>
              <a:t>" "</a:t>
            </a:r>
            <a:r>
              <a:rPr lang="fr-FR" sz="1050" b="0" dirty="0" err="1">
                <a:effectLst/>
                <a:latin typeface="Consolas" panose="020B0609020204030204" pitchFamily="49" charset="0"/>
              </a:rPr>
              <a:t>template</a:t>
            </a:r>
            <a:r>
              <a:rPr lang="fr-FR" sz="1050" b="0" dirty="0">
                <a:effectLst/>
                <a:latin typeface="Consolas" panose="020B0609020204030204" pitchFamily="49" charset="0"/>
              </a:rPr>
              <a:t>" {</a:t>
            </a:r>
          </a:p>
          <a:p>
            <a:r>
              <a:rPr lang="fr-FR" sz="1050" b="0" dirty="0">
                <a:effectLst/>
                <a:latin typeface="Consolas" panose="020B0609020204030204" pitchFamily="49" charset="0"/>
              </a:rPr>
              <a:t>  </a:t>
            </a:r>
            <a:r>
              <a:rPr lang="fr-FR" sz="1050" b="0" dirty="0" err="1">
                <a:effectLst/>
                <a:latin typeface="Consolas" panose="020B0609020204030204" pitchFamily="49" charset="0"/>
              </a:rPr>
              <a:t>name</a:t>
            </a:r>
            <a:r>
              <a:rPr lang="fr-FR" sz="1050" b="0" dirty="0">
                <a:effectLst/>
                <a:latin typeface="Consolas" panose="020B0609020204030204" pitchFamily="49" charset="0"/>
              </a:rPr>
              <a:t>          = </a:t>
            </a:r>
            <a:r>
              <a:rPr lang="fr-FR" sz="1050" b="0" dirty="0" err="1">
                <a:solidFill>
                  <a:schemeClr val="tx2">
                    <a:lumMod val="60000"/>
                    <a:lumOff val="40000"/>
                  </a:schemeClr>
                </a:solidFill>
                <a:effectLst/>
                <a:latin typeface="Consolas" panose="020B0609020204030204" pitchFamily="49" charset="0"/>
              </a:rPr>
              <a:t>var</a:t>
            </a:r>
            <a:r>
              <a:rPr lang="fr-FR" sz="1050" b="0" dirty="0" err="1">
                <a:effectLst/>
                <a:latin typeface="Consolas" panose="020B0609020204030204" pitchFamily="49" charset="0"/>
              </a:rPr>
              <a:t>.vsphere_template</a:t>
            </a:r>
            <a:endParaRPr lang="fr-FR" sz="1050" b="0" dirty="0">
              <a:effectLst/>
              <a:latin typeface="Consolas" panose="020B0609020204030204" pitchFamily="49" charset="0"/>
            </a:endParaRPr>
          </a:p>
          <a:p>
            <a:r>
              <a:rPr lang="fr-FR" sz="1050" b="0" dirty="0">
                <a:effectLst/>
                <a:latin typeface="Consolas" panose="020B0609020204030204" pitchFamily="49" charset="0"/>
              </a:rPr>
              <a:t>  </a:t>
            </a:r>
            <a:r>
              <a:rPr lang="fr-FR" sz="1050" b="0" dirty="0" err="1">
                <a:effectLst/>
                <a:latin typeface="Consolas" panose="020B0609020204030204" pitchFamily="49" charset="0"/>
              </a:rPr>
              <a:t>datacenter_id</a:t>
            </a:r>
            <a:r>
              <a:rPr lang="fr-FR" sz="1050" b="0" dirty="0">
                <a:effectLst/>
                <a:latin typeface="Consolas" panose="020B0609020204030204" pitchFamily="49" charset="0"/>
              </a:rPr>
              <a:t> = </a:t>
            </a:r>
            <a:r>
              <a:rPr lang="fr-FR" sz="1050" b="0" dirty="0">
                <a:solidFill>
                  <a:schemeClr val="tx2">
                    <a:lumMod val="60000"/>
                    <a:lumOff val="40000"/>
                  </a:schemeClr>
                </a:solidFill>
                <a:effectLst/>
                <a:latin typeface="Consolas" panose="020B0609020204030204" pitchFamily="49" charset="0"/>
              </a:rPr>
              <a:t>data</a:t>
            </a:r>
            <a:r>
              <a:rPr lang="fr-FR" sz="1050" b="0" dirty="0">
                <a:effectLst/>
                <a:latin typeface="Consolas" panose="020B0609020204030204" pitchFamily="49" charset="0"/>
              </a:rPr>
              <a:t>.vsphere_datacenter.datacenter.id</a:t>
            </a:r>
          </a:p>
          <a:p>
            <a:r>
              <a:rPr lang="fr-FR" sz="1050" b="0" dirty="0">
                <a:effectLst/>
                <a:latin typeface="Consolas" panose="020B0609020204030204" pitchFamily="49" charset="0"/>
              </a:rPr>
              <a:t>}</a:t>
            </a:r>
          </a:p>
          <a:p>
            <a:endParaRPr lang="fr-FR" sz="1050" b="0" dirty="0">
              <a:effectLst/>
              <a:latin typeface="Consolas" panose="020B0609020204030204" pitchFamily="49" charset="0"/>
            </a:endParaRPr>
          </a:p>
          <a:p>
            <a:r>
              <a:rPr lang="fr-FR" sz="1050" b="0" dirty="0" err="1">
                <a:solidFill>
                  <a:srgbClr val="FF0000"/>
                </a:solidFill>
                <a:effectLst/>
                <a:latin typeface="Consolas" panose="020B0609020204030204" pitchFamily="49" charset="0"/>
              </a:rPr>
              <a:t>resource</a:t>
            </a:r>
            <a:r>
              <a:rPr lang="fr-FR" sz="1050" b="0" dirty="0">
                <a:effectLst/>
                <a:latin typeface="Consolas" panose="020B0609020204030204" pitchFamily="49" charset="0"/>
              </a:rPr>
              <a:t> "</a:t>
            </a:r>
            <a:r>
              <a:rPr lang="fr-FR" sz="1050" b="0" dirty="0" err="1">
                <a:effectLst/>
                <a:latin typeface="Consolas" panose="020B0609020204030204" pitchFamily="49" charset="0"/>
              </a:rPr>
              <a:t>vsphere_virtual_machine</a:t>
            </a:r>
            <a:r>
              <a:rPr lang="fr-FR" sz="1050" b="0" dirty="0">
                <a:effectLst/>
                <a:latin typeface="Consolas" panose="020B0609020204030204" pitchFamily="49" charset="0"/>
              </a:rPr>
              <a:t>" "</a:t>
            </a:r>
            <a:r>
              <a:rPr lang="fr-FR" sz="1050" b="0" dirty="0" err="1">
                <a:effectLst/>
                <a:latin typeface="Consolas" panose="020B0609020204030204" pitchFamily="49" charset="0"/>
              </a:rPr>
              <a:t>vm</a:t>
            </a:r>
            <a:r>
              <a:rPr lang="fr-FR" sz="1050" b="0" dirty="0">
                <a:effectLst/>
                <a:latin typeface="Consolas" panose="020B0609020204030204" pitchFamily="49" charset="0"/>
              </a:rPr>
              <a:t>" {</a:t>
            </a:r>
          </a:p>
          <a:p>
            <a:r>
              <a:rPr lang="fr-FR" sz="1050" b="0" dirty="0">
                <a:effectLst/>
                <a:latin typeface="Consolas" panose="020B0609020204030204" pitchFamily="49" charset="0"/>
              </a:rPr>
              <a:t>  </a:t>
            </a:r>
            <a:r>
              <a:rPr lang="fr-FR" sz="1050" b="0" dirty="0" err="1">
                <a:effectLst/>
                <a:latin typeface="Consolas" panose="020B0609020204030204" pitchFamily="49" charset="0"/>
              </a:rPr>
              <a:t>name</a:t>
            </a:r>
            <a:r>
              <a:rPr lang="fr-FR" sz="1050" b="0" dirty="0">
                <a:effectLst/>
                <a:latin typeface="Consolas" panose="020B0609020204030204" pitchFamily="49" charset="0"/>
              </a:rPr>
              <a:t>                    = </a:t>
            </a:r>
            <a:r>
              <a:rPr lang="fr-FR" sz="1050" b="0" dirty="0" err="1">
                <a:solidFill>
                  <a:schemeClr val="tx2">
                    <a:lumMod val="60000"/>
                    <a:lumOff val="40000"/>
                  </a:schemeClr>
                </a:solidFill>
                <a:effectLst/>
                <a:latin typeface="Consolas" panose="020B0609020204030204" pitchFamily="49" charset="0"/>
              </a:rPr>
              <a:t>var</a:t>
            </a:r>
            <a:r>
              <a:rPr lang="fr-FR" sz="1050" b="0" dirty="0" err="1">
                <a:effectLst/>
                <a:latin typeface="Consolas" panose="020B0609020204030204" pitchFamily="49" charset="0"/>
              </a:rPr>
              <a:t>.vm_name</a:t>
            </a:r>
            <a:endParaRPr lang="fr-FR" sz="1050" b="0" dirty="0">
              <a:effectLst/>
              <a:latin typeface="Consolas" panose="020B0609020204030204" pitchFamily="49" charset="0"/>
            </a:endParaRPr>
          </a:p>
          <a:p>
            <a:r>
              <a:rPr lang="fr-FR" sz="1050" b="0" dirty="0">
                <a:effectLst/>
                <a:latin typeface="Consolas" panose="020B0609020204030204" pitchFamily="49" charset="0"/>
              </a:rPr>
              <a:t>  folder                  = </a:t>
            </a:r>
            <a:r>
              <a:rPr lang="fr-FR" sz="1050" b="0" dirty="0" err="1">
                <a:solidFill>
                  <a:schemeClr val="tx2">
                    <a:lumMod val="60000"/>
                    <a:lumOff val="40000"/>
                  </a:schemeClr>
                </a:solidFill>
                <a:effectLst/>
                <a:latin typeface="Consolas" panose="020B0609020204030204" pitchFamily="49" charset="0"/>
              </a:rPr>
              <a:t>var</a:t>
            </a:r>
            <a:r>
              <a:rPr lang="fr-FR" sz="1050" b="0" dirty="0" err="1">
                <a:effectLst/>
                <a:latin typeface="Consolas" panose="020B0609020204030204" pitchFamily="49" charset="0"/>
              </a:rPr>
              <a:t>.vsphere_folder</a:t>
            </a:r>
            <a:endParaRPr lang="fr-FR" sz="1050" b="0" dirty="0">
              <a:effectLst/>
              <a:latin typeface="Consolas" panose="020B0609020204030204" pitchFamily="49" charset="0"/>
            </a:endParaRPr>
          </a:p>
          <a:p>
            <a:r>
              <a:rPr lang="fr-FR" sz="1050" b="0" dirty="0">
                <a:effectLst/>
                <a:latin typeface="Consolas" panose="020B0609020204030204" pitchFamily="49" charset="0"/>
              </a:rPr>
              <a:t>  </a:t>
            </a:r>
            <a:r>
              <a:rPr lang="fr-FR" sz="1050" b="0" dirty="0" err="1">
                <a:effectLst/>
                <a:latin typeface="Consolas" panose="020B0609020204030204" pitchFamily="49" charset="0"/>
              </a:rPr>
              <a:t>num_cpus</a:t>
            </a:r>
            <a:r>
              <a:rPr lang="fr-FR" sz="1050" b="0" dirty="0">
                <a:effectLst/>
                <a:latin typeface="Consolas" panose="020B0609020204030204" pitchFamily="49" charset="0"/>
              </a:rPr>
              <a:t>                = </a:t>
            </a:r>
            <a:r>
              <a:rPr lang="fr-FR" sz="1050" b="0" dirty="0" err="1">
                <a:solidFill>
                  <a:schemeClr val="tx2">
                    <a:lumMod val="60000"/>
                    <a:lumOff val="40000"/>
                  </a:schemeClr>
                </a:solidFill>
                <a:effectLst/>
                <a:latin typeface="Consolas" panose="020B0609020204030204" pitchFamily="49" charset="0"/>
              </a:rPr>
              <a:t>var</a:t>
            </a:r>
            <a:r>
              <a:rPr lang="fr-FR" sz="1050" b="0" dirty="0" err="1">
                <a:effectLst/>
                <a:latin typeface="Consolas" panose="020B0609020204030204" pitchFamily="49" charset="0"/>
              </a:rPr>
              <a:t>.vm_cpus</a:t>
            </a:r>
            <a:endParaRPr lang="fr-FR" sz="1050" b="0" dirty="0">
              <a:effectLst/>
              <a:latin typeface="Consolas" panose="020B0609020204030204" pitchFamily="49" charset="0"/>
            </a:endParaRPr>
          </a:p>
          <a:p>
            <a:r>
              <a:rPr lang="fr-FR" sz="1050" b="0" dirty="0">
                <a:effectLst/>
                <a:latin typeface="Consolas" panose="020B0609020204030204" pitchFamily="49" charset="0"/>
              </a:rPr>
              <a:t>  memory                  = </a:t>
            </a:r>
            <a:r>
              <a:rPr lang="fr-FR" sz="1050" b="0" dirty="0" err="1">
                <a:solidFill>
                  <a:schemeClr val="tx2">
                    <a:lumMod val="60000"/>
                    <a:lumOff val="40000"/>
                  </a:schemeClr>
                </a:solidFill>
                <a:effectLst/>
                <a:latin typeface="Consolas" panose="020B0609020204030204" pitchFamily="49" charset="0"/>
              </a:rPr>
              <a:t>var</a:t>
            </a:r>
            <a:r>
              <a:rPr lang="fr-FR" sz="1050" b="0" dirty="0" err="1">
                <a:effectLst/>
                <a:latin typeface="Consolas" panose="020B0609020204030204" pitchFamily="49" charset="0"/>
              </a:rPr>
              <a:t>.vm_memory</a:t>
            </a:r>
            <a:endParaRPr lang="fr-FR" sz="1050" b="0" dirty="0">
              <a:effectLst/>
              <a:latin typeface="Consolas" panose="020B0609020204030204" pitchFamily="49" charset="0"/>
            </a:endParaRPr>
          </a:p>
          <a:p>
            <a:r>
              <a:rPr lang="fr-FR" sz="1050" b="0" dirty="0">
                <a:effectLst/>
                <a:latin typeface="Consolas" panose="020B0609020204030204" pitchFamily="49" charset="0"/>
              </a:rPr>
              <a:t>  </a:t>
            </a:r>
            <a:r>
              <a:rPr lang="fr-FR" sz="1050" b="0" dirty="0" err="1">
                <a:effectLst/>
                <a:latin typeface="Consolas" panose="020B0609020204030204" pitchFamily="49" charset="0"/>
              </a:rPr>
              <a:t>firmware</a:t>
            </a:r>
            <a:r>
              <a:rPr lang="fr-FR" sz="1050" b="0" dirty="0">
                <a:effectLst/>
                <a:latin typeface="Consolas" panose="020B0609020204030204" pitchFamily="49" charset="0"/>
              </a:rPr>
              <a:t>                = </a:t>
            </a:r>
            <a:r>
              <a:rPr lang="fr-FR" sz="1050" b="0" dirty="0" err="1">
                <a:solidFill>
                  <a:schemeClr val="tx2">
                    <a:lumMod val="60000"/>
                    <a:lumOff val="40000"/>
                  </a:schemeClr>
                </a:solidFill>
                <a:effectLst/>
                <a:latin typeface="Consolas" panose="020B0609020204030204" pitchFamily="49" charset="0"/>
              </a:rPr>
              <a:t>var</a:t>
            </a:r>
            <a:r>
              <a:rPr lang="fr-FR" sz="1050" b="0" dirty="0" err="1">
                <a:effectLst/>
                <a:latin typeface="Consolas" panose="020B0609020204030204" pitchFamily="49" charset="0"/>
              </a:rPr>
              <a:t>.vm_firmware</a:t>
            </a:r>
            <a:endParaRPr lang="fr-FR" sz="1050" b="0" dirty="0">
              <a:effectLst/>
              <a:latin typeface="Consolas" panose="020B0609020204030204" pitchFamily="49" charset="0"/>
            </a:endParaRPr>
          </a:p>
          <a:p>
            <a:r>
              <a:rPr lang="fr-FR" sz="1050" b="0" dirty="0">
                <a:effectLst/>
                <a:latin typeface="Consolas" panose="020B0609020204030204" pitchFamily="49" charset="0"/>
              </a:rPr>
              <a:t>  </a:t>
            </a:r>
            <a:r>
              <a:rPr lang="fr-FR" sz="1050" b="0" dirty="0" err="1">
                <a:effectLst/>
                <a:latin typeface="Consolas" panose="020B0609020204030204" pitchFamily="49" charset="0"/>
              </a:rPr>
              <a:t>efi_secure_boot_enabled</a:t>
            </a:r>
            <a:r>
              <a:rPr lang="fr-FR" sz="1050" b="0" dirty="0">
                <a:effectLst/>
                <a:latin typeface="Consolas" panose="020B0609020204030204" pitchFamily="49" charset="0"/>
              </a:rPr>
              <a:t> = </a:t>
            </a:r>
            <a:r>
              <a:rPr lang="fr-FR" sz="1050" b="0" dirty="0" err="1">
                <a:solidFill>
                  <a:schemeClr val="tx2">
                    <a:lumMod val="60000"/>
                    <a:lumOff val="40000"/>
                  </a:schemeClr>
                </a:solidFill>
                <a:effectLst/>
                <a:latin typeface="Consolas" panose="020B0609020204030204" pitchFamily="49" charset="0"/>
              </a:rPr>
              <a:t>var</a:t>
            </a:r>
            <a:r>
              <a:rPr lang="fr-FR" sz="1050" b="0" dirty="0" err="1">
                <a:effectLst/>
                <a:latin typeface="Consolas" panose="020B0609020204030204" pitchFamily="49" charset="0"/>
              </a:rPr>
              <a:t>.vm_efi_secure_boot_enabled</a:t>
            </a:r>
            <a:endParaRPr lang="fr-FR" sz="1050" b="0" dirty="0">
              <a:effectLst/>
              <a:latin typeface="Consolas" panose="020B0609020204030204" pitchFamily="49" charset="0"/>
            </a:endParaRPr>
          </a:p>
          <a:p>
            <a:r>
              <a:rPr lang="fr-FR" sz="1050" b="0" dirty="0">
                <a:effectLst/>
                <a:latin typeface="Consolas" panose="020B0609020204030204" pitchFamily="49" charset="0"/>
              </a:rPr>
              <a:t>  </a:t>
            </a:r>
            <a:r>
              <a:rPr lang="fr-FR" sz="1050" b="0" dirty="0" err="1">
                <a:effectLst/>
                <a:latin typeface="Consolas" panose="020B0609020204030204" pitchFamily="49" charset="0"/>
              </a:rPr>
              <a:t>guest_id</a:t>
            </a:r>
            <a:r>
              <a:rPr lang="fr-FR" sz="1050" b="0" dirty="0">
                <a:effectLst/>
                <a:latin typeface="Consolas" panose="020B0609020204030204" pitchFamily="49" charset="0"/>
              </a:rPr>
              <a:t>                = </a:t>
            </a:r>
            <a:r>
              <a:rPr lang="fr-FR" sz="1050" b="0" dirty="0" err="1">
                <a:solidFill>
                  <a:schemeClr val="tx2">
                    <a:lumMod val="60000"/>
                    <a:lumOff val="40000"/>
                  </a:schemeClr>
                </a:solidFill>
                <a:effectLst/>
                <a:latin typeface="Consolas" panose="020B0609020204030204" pitchFamily="49" charset="0"/>
              </a:rPr>
              <a:t>data</a:t>
            </a:r>
            <a:r>
              <a:rPr lang="fr-FR" sz="1050" b="0" dirty="0" err="1">
                <a:effectLst/>
                <a:latin typeface="Consolas" panose="020B0609020204030204" pitchFamily="49" charset="0"/>
              </a:rPr>
              <a:t>.vsphere_virtual_machine.template.guest_id</a:t>
            </a:r>
            <a:endParaRPr lang="fr-FR" sz="1050" b="0" dirty="0">
              <a:effectLst/>
              <a:latin typeface="Consolas" panose="020B0609020204030204" pitchFamily="49" charset="0"/>
            </a:endParaRPr>
          </a:p>
          <a:p>
            <a:r>
              <a:rPr lang="fr-FR" sz="1050" b="0" dirty="0">
                <a:effectLst/>
                <a:latin typeface="Consolas" panose="020B0609020204030204" pitchFamily="49" charset="0"/>
              </a:rPr>
              <a:t>  </a:t>
            </a:r>
            <a:r>
              <a:rPr lang="fr-FR" sz="1050" b="0" dirty="0" err="1">
                <a:effectLst/>
                <a:latin typeface="Consolas" panose="020B0609020204030204" pitchFamily="49" charset="0"/>
              </a:rPr>
              <a:t>datastore_id</a:t>
            </a:r>
            <a:r>
              <a:rPr lang="fr-FR" sz="1050" b="0" dirty="0">
                <a:effectLst/>
                <a:latin typeface="Consolas" panose="020B0609020204030204" pitchFamily="49" charset="0"/>
              </a:rPr>
              <a:t>            = </a:t>
            </a:r>
            <a:r>
              <a:rPr lang="fr-FR" sz="1050" b="0" dirty="0">
                <a:solidFill>
                  <a:schemeClr val="tx2">
                    <a:lumMod val="60000"/>
                    <a:lumOff val="40000"/>
                  </a:schemeClr>
                </a:solidFill>
                <a:effectLst/>
                <a:latin typeface="Consolas" panose="020B0609020204030204" pitchFamily="49" charset="0"/>
              </a:rPr>
              <a:t>data</a:t>
            </a:r>
            <a:r>
              <a:rPr lang="fr-FR" sz="1050" b="0" dirty="0">
                <a:effectLst/>
                <a:latin typeface="Consolas" panose="020B0609020204030204" pitchFamily="49" charset="0"/>
              </a:rPr>
              <a:t>.vsphere_datastore.datastore.id</a:t>
            </a:r>
          </a:p>
          <a:p>
            <a:r>
              <a:rPr lang="fr-FR" sz="1050" b="0" dirty="0">
                <a:effectLst/>
                <a:latin typeface="Consolas" panose="020B0609020204030204" pitchFamily="49" charset="0"/>
              </a:rPr>
              <a:t>  </a:t>
            </a:r>
            <a:r>
              <a:rPr lang="fr-FR" sz="1050" b="0" dirty="0" err="1">
                <a:effectLst/>
                <a:latin typeface="Consolas" panose="020B0609020204030204" pitchFamily="49" charset="0"/>
              </a:rPr>
              <a:t>resource_pool_id</a:t>
            </a:r>
            <a:r>
              <a:rPr lang="fr-FR" sz="1050" b="0" dirty="0">
                <a:effectLst/>
                <a:latin typeface="Consolas" panose="020B0609020204030204" pitchFamily="49" charset="0"/>
              </a:rPr>
              <a:t>        = </a:t>
            </a:r>
            <a:r>
              <a:rPr lang="fr-FR" sz="1050" b="0" dirty="0">
                <a:solidFill>
                  <a:schemeClr val="tx2">
                    <a:lumMod val="60000"/>
                    <a:lumOff val="40000"/>
                  </a:schemeClr>
                </a:solidFill>
                <a:effectLst/>
                <a:latin typeface="Consolas" panose="020B0609020204030204" pitchFamily="49" charset="0"/>
              </a:rPr>
              <a:t>data</a:t>
            </a:r>
            <a:r>
              <a:rPr lang="fr-FR" sz="1050" b="0" dirty="0">
                <a:effectLst/>
                <a:latin typeface="Consolas" panose="020B0609020204030204" pitchFamily="49" charset="0"/>
              </a:rPr>
              <a:t>.vsphere_resource_pool.pool.id</a:t>
            </a:r>
          </a:p>
          <a:p>
            <a:r>
              <a:rPr lang="fr-FR" sz="1050" b="0" dirty="0">
                <a:effectLst/>
                <a:latin typeface="Consolas" panose="020B0609020204030204" pitchFamily="49" charset="0"/>
              </a:rPr>
              <a:t>  </a:t>
            </a:r>
            <a:r>
              <a:rPr lang="fr-FR" sz="1050" b="0" dirty="0" err="1">
                <a:effectLst/>
                <a:latin typeface="Consolas" panose="020B0609020204030204" pitchFamily="49" charset="0"/>
              </a:rPr>
              <a:t>network_interface</a:t>
            </a:r>
            <a:r>
              <a:rPr lang="fr-FR" sz="1050" b="0" dirty="0">
                <a:effectLst/>
                <a:latin typeface="Consolas" panose="020B0609020204030204" pitchFamily="49" charset="0"/>
              </a:rPr>
              <a:t> {</a:t>
            </a:r>
          </a:p>
          <a:p>
            <a:r>
              <a:rPr lang="fr-FR" sz="1050" b="0" dirty="0">
                <a:effectLst/>
                <a:latin typeface="Consolas" panose="020B0609020204030204" pitchFamily="49" charset="0"/>
              </a:rPr>
              <a:t>    </a:t>
            </a:r>
            <a:r>
              <a:rPr lang="fr-FR" sz="1050" b="0" dirty="0" err="1">
                <a:solidFill>
                  <a:schemeClr val="accent1">
                    <a:lumMod val="75000"/>
                  </a:schemeClr>
                </a:solidFill>
                <a:effectLst/>
                <a:latin typeface="Consolas" panose="020B0609020204030204" pitchFamily="49" charset="0"/>
              </a:rPr>
              <a:t>network_id</a:t>
            </a:r>
            <a:r>
              <a:rPr lang="fr-FR" sz="1050" b="0" dirty="0">
                <a:solidFill>
                  <a:schemeClr val="accent1">
                    <a:lumMod val="75000"/>
                  </a:schemeClr>
                </a:solidFill>
                <a:effectLst/>
                <a:latin typeface="Consolas" panose="020B0609020204030204" pitchFamily="49" charset="0"/>
              </a:rPr>
              <a:t> </a:t>
            </a:r>
            <a:r>
              <a:rPr lang="fr-FR" sz="1050" b="0" dirty="0">
                <a:effectLst/>
                <a:latin typeface="Consolas" panose="020B0609020204030204" pitchFamily="49" charset="0"/>
              </a:rPr>
              <a:t>= </a:t>
            </a:r>
            <a:r>
              <a:rPr lang="fr-FR" sz="1050" b="0" dirty="0">
                <a:solidFill>
                  <a:schemeClr val="tx2">
                    <a:lumMod val="60000"/>
                    <a:lumOff val="40000"/>
                  </a:schemeClr>
                </a:solidFill>
                <a:effectLst/>
                <a:latin typeface="Consolas" panose="020B0609020204030204" pitchFamily="49" charset="0"/>
              </a:rPr>
              <a:t>data</a:t>
            </a:r>
            <a:r>
              <a:rPr lang="fr-FR" sz="1050" b="0" dirty="0">
                <a:effectLst/>
                <a:latin typeface="Consolas" panose="020B0609020204030204" pitchFamily="49" charset="0"/>
              </a:rPr>
              <a:t>.vsphere_network.network.id</a:t>
            </a:r>
          </a:p>
          <a:p>
            <a:r>
              <a:rPr lang="fr-FR" sz="1050" b="0" dirty="0">
                <a:effectLst/>
                <a:latin typeface="Consolas" panose="020B0609020204030204" pitchFamily="49" charset="0"/>
              </a:rPr>
              <a:t>  }</a:t>
            </a:r>
          </a:p>
          <a:p>
            <a:r>
              <a:rPr lang="fr-FR" sz="1050" b="0" dirty="0">
                <a:effectLst/>
                <a:latin typeface="Consolas" panose="020B0609020204030204" pitchFamily="49" charset="0"/>
              </a:rPr>
              <a:t>  </a:t>
            </a:r>
            <a:r>
              <a:rPr lang="fr-FR" sz="1050" b="0" dirty="0" err="1">
                <a:solidFill>
                  <a:schemeClr val="accent1">
                    <a:lumMod val="75000"/>
                  </a:schemeClr>
                </a:solidFill>
                <a:effectLst/>
                <a:latin typeface="Consolas" panose="020B0609020204030204" pitchFamily="49" charset="0"/>
              </a:rPr>
              <a:t>disk</a:t>
            </a:r>
            <a:r>
              <a:rPr lang="fr-FR" sz="1050" b="0" dirty="0">
                <a:effectLst/>
                <a:latin typeface="Consolas" panose="020B0609020204030204" pitchFamily="49" charset="0"/>
              </a:rPr>
              <a:t> {</a:t>
            </a:r>
          </a:p>
          <a:p>
            <a:r>
              <a:rPr lang="fr-FR" sz="1050" b="0" dirty="0">
                <a:effectLst/>
                <a:latin typeface="Consolas" panose="020B0609020204030204" pitchFamily="49" charset="0"/>
              </a:rPr>
              <a:t>    label            = "disk0"</a:t>
            </a:r>
          </a:p>
          <a:p>
            <a:r>
              <a:rPr lang="fr-FR" sz="1050" b="0" dirty="0">
                <a:effectLst/>
                <a:latin typeface="Consolas" panose="020B0609020204030204" pitchFamily="49" charset="0"/>
              </a:rPr>
              <a:t>    size             = </a:t>
            </a:r>
            <a:r>
              <a:rPr lang="fr-FR" sz="1050" b="0" dirty="0">
                <a:solidFill>
                  <a:schemeClr val="tx2">
                    <a:lumMod val="60000"/>
                    <a:lumOff val="40000"/>
                  </a:schemeClr>
                </a:solidFill>
                <a:effectLst/>
                <a:latin typeface="Consolas" panose="020B0609020204030204" pitchFamily="49" charset="0"/>
              </a:rPr>
              <a:t>data</a:t>
            </a:r>
            <a:r>
              <a:rPr lang="fr-FR" sz="1050" b="0" dirty="0">
                <a:effectLst/>
                <a:latin typeface="Consolas" panose="020B0609020204030204" pitchFamily="49" charset="0"/>
              </a:rPr>
              <a:t>.vsphere_virtual_machine.template.disks.0.size</a:t>
            </a:r>
          </a:p>
          <a:p>
            <a:r>
              <a:rPr lang="fr-FR" sz="1050" b="0" dirty="0">
                <a:effectLst/>
                <a:latin typeface="Consolas" panose="020B0609020204030204" pitchFamily="49" charset="0"/>
              </a:rPr>
              <a:t>    </a:t>
            </a:r>
            <a:r>
              <a:rPr lang="fr-FR" sz="1050" b="0" dirty="0" err="1">
                <a:effectLst/>
                <a:latin typeface="Consolas" panose="020B0609020204030204" pitchFamily="49" charset="0"/>
              </a:rPr>
              <a:t>eagerly_scrub</a:t>
            </a:r>
            <a:r>
              <a:rPr lang="fr-FR" sz="1050" b="0" dirty="0">
                <a:effectLst/>
                <a:latin typeface="Consolas" panose="020B0609020204030204" pitchFamily="49" charset="0"/>
              </a:rPr>
              <a:t>    = </a:t>
            </a:r>
            <a:r>
              <a:rPr lang="fr-FR" sz="1050" b="0" dirty="0">
                <a:solidFill>
                  <a:schemeClr val="tx2">
                    <a:lumMod val="60000"/>
                    <a:lumOff val="40000"/>
                  </a:schemeClr>
                </a:solidFill>
                <a:effectLst/>
                <a:latin typeface="Consolas" panose="020B0609020204030204" pitchFamily="49" charset="0"/>
              </a:rPr>
              <a:t>data</a:t>
            </a:r>
            <a:r>
              <a:rPr lang="fr-FR" sz="1050" b="0" dirty="0">
                <a:effectLst/>
                <a:latin typeface="Consolas" panose="020B0609020204030204" pitchFamily="49" charset="0"/>
              </a:rPr>
              <a:t>.vsphere_virtual_machine.template.disks.0.eagerly_scrub</a:t>
            </a:r>
          </a:p>
          <a:p>
            <a:r>
              <a:rPr lang="fr-FR" sz="1050" b="0" dirty="0">
                <a:effectLst/>
                <a:latin typeface="Consolas" panose="020B0609020204030204" pitchFamily="49" charset="0"/>
              </a:rPr>
              <a:t>    </a:t>
            </a:r>
          </a:p>
        </p:txBody>
      </p:sp>
      <p:sp>
        <p:nvSpPr>
          <p:cNvPr id="7" name="object 5">
            <a:extLst>
              <a:ext uri="{FF2B5EF4-FFF2-40B4-BE49-F238E27FC236}">
                <a16:creationId xmlns:a16="http://schemas.microsoft.com/office/drawing/2014/main" id="{4BEB2907-3FD5-446D-ACAE-2A4C5C9A9371}"/>
              </a:ext>
            </a:extLst>
          </p:cNvPr>
          <p:cNvSpPr txBox="1"/>
          <p:nvPr/>
        </p:nvSpPr>
        <p:spPr>
          <a:xfrm>
            <a:off x="685800" y="2546672"/>
            <a:ext cx="1066800" cy="482824"/>
          </a:xfrm>
          <a:prstGeom prst="rect">
            <a:avLst/>
          </a:prstGeom>
        </p:spPr>
        <p:txBody>
          <a:bodyPr vert="horz" wrap="square" lIns="0" tIns="0" rIns="0" bIns="0" rtlCol="0">
            <a:spAutoFit/>
          </a:bodyPr>
          <a:lstStyle/>
          <a:p>
            <a:pPr marL="12700">
              <a:lnSpc>
                <a:spcPts val="3560"/>
              </a:lnSpc>
              <a:tabLst>
                <a:tab pos="476884" algn="l"/>
              </a:tabLst>
            </a:pPr>
            <a:r>
              <a:rPr lang="en-US" sz="6600" baseline="1851" dirty="0">
                <a:solidFill>
                  <a:schemeClr val="accent4"/>
                </a:solidFill>
                <a:latin typeface="Cascadia Mono SemiLight" panose="020B0609020000020004" pitchFamily="49" charset="0"/>
                <a:cs typeface="Cascadia Mono SemiLight" panose="020B0609020000020004" pitchFamily="49" charset="0"/>
                <a:hlinkClick r:id="rId3"/>
              </a:rPr>
              <a:t>HCL</a:t>
            </a:r>
            <a:endParaRPr sz="6600" baseline="1851" dirty="0">
              <a:solidFill>
                <a:schemeClr val="accent4"/>
              </a:solidFill>
              <a:latin typeface="Cascadia Mono SemiLight" panose="020B0609020000020004" pitchFamily="49" charset="0"/>
              <a:cs typeface="Cascadia Mono SemiLight" panose="020B0609020000020004" pitchFamily="49" charset="0"/>
            </a:endParaRPr>
          </a:p>
        </p:txBody>
      </p:sp>
      <p:pic>
        <p:nvPicPr>
          <p:cNvPr id="8" name="Image 7">
            <a:extLst>
              <a:ext uri="{FF2B5EF4-FFF2-40B4-BE49-F238E27FC236}">
                <a16:creationId xmlns:a16="http://schemas.microsoft.com/office/drawing/2014/main" id="{7A83CF70-349B-4D39-90C9-EF4906AF95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42742" y="16552"/>
            <a:ext cx="2123866" cy="849546"/>
          </a:xfrm>
          <a:prstGeom prst="rect">
            <a:avLst/>
          </a:prstGeom>
        </p:spPr>
      </p:pic>
    </p:spTree>
    <p:extLst>
      <p:ext uri="{BB962C8B-B14F-4D97-AF65-F5344CB8AC3E}">
        <p14:creationId xmlns:p14="http://schemas.microsoft.com/office/powerpoint/2010/main" val="21466124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7694923B-126A-4BF4-998D-0FBD95DD1642}"/>
              </a:ext>
            </a:extLst>
          </p:cNvPr>
          <p:cNvSpPr/>
          <p:nvPr/>
        </p:nvSpPr>
        <p:spPr>
          <a:xfrm>
            <a:off x="0" y="0"/>
            <a:ext cx="9144000" cy="5162550"/>
          </a:xfrm>
          <a:prstGeom prst="rect">
            <a:avLst/>
          </a:prstGeom>
          <a:blipFill>
            <a:blip r:embed="rId3" cstate="print"/>
            <a:stretch>
              <a:fillRect/>
            </a:stretch>
          </a:blipFill>
        </p:spPr>
        <p:txBody>
          <a:bodyPr wrap="square" lIns="0" tIns="0" rIns="0" bIns="0" rtlCol="0"/>
          <a:lstStyle/>
          <a:p>
            <a:endParaRPr lang="fr-FR" dirty="0"/>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chemeClr val="tx2">
                    <a:lumMod val="75000"/>
                  </a:schemeClr>
                </a:solidFill>
                <a:latin typeface="Arial"/>
                <a:cs typeface="Arial"/>
              </a:rPr>
              <a:t> 	</a:t>
            </a:r>
            <a:r>
              <a:rPr lang="en-US" sz="4500" baseline="1851"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24</a:t>
            </a:r>
            <a:r>
              <a:rPr lang="en-US" sz="4500" spc="262" baseline="1851"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Concepts</a:t>
            </a:r>
            <a:endParaRPr sz="1400"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pic>
        <p:nvPicPr>
          <p:cNvPr id="8" name="Image 7">
            <a:extLst>
              <a:ext uri="{FF2B5EF4-FFF2-40B4-BE49-F238E27FC236}">
                <a16:creationId xmlns:a16="http://schemas.microsoft.com/office/drawing/2014/main" id="{7A83CF70-349B-4D39-90C9-EF4906AF95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42742" y="16552"/>
            <a:ext cx="2123866" cy="849546"/>
          </a:xfrm>
          <a:prstGeom prst="rect">
            <a:avLst/>
          </a:prstGeom>
        </p:spPr>
      </p:pic>
      <p:pic>
        <p:nvPicPr>
          <p:cNvPr id="11" name="Image 10" descr="Une image contenant texte&#10;&#10;Description générée automatiquement">
            <a:extLst>
              <a:ext uri="{FF2B5EF4-FFF2-40B4-BE49-F238E27FC236}">
                <a16:creationId xmlns:a16="http://schemas.microsoft.com/office/drawing/2014/main" id="{54959827-160B-4451-9CD5-DB4D315FCC44}"/>
              </a:ext>
            </a:extLst>
          </p:cNvPr>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247879" y="832405"/>
            <a:ext cx="6648242" cy="429454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9491840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7694923B-126A-4BF4-998D-0FBD95DD1642}"/>
              </a:ext>
            </a:extLst>
          </p:cNvPr>
          <p:cNvSpPr/>
          <p:nvPr/>
        </p:nvSpPr>
        <p:spPr>
          <a:xfrm>
            <a:off x="0" y="0"/>
            <a:ext cx="9144000" cy="5162550"/>
          </a:xfrm>
          <a:prstGeom prst="rect">
            <a:avLst/>
          </a:prstGeom>
          <a:blipFill>
            <a:blip r:embed="rId3" cstate="print"/>
            <a:stretch>
              <a:fillRect/>
            </a:stretch>
          </a:blipFill>
        </p:spPr>
        <p:txBody>
          <a:bodyPr wrap="square" lIns="0" tIns="0" rIns="0" bIns="0" rtlCol="0"/>
          <a:lstStyle/>
          <a:p>
            <a:endParaRPr lang="fr-FR" dirty="0"/>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chemeClr val="tx2">
                    <a:lumMod val="75000"/>
                  </a:schemeClr>
                </a:solidFill>
                <a:latin typeface="Arial"/>
                <a:cs typeface="Arial"/>
              </a:rPr>
              <a:t> 	</a:t>
            </a:r>
            <a:r>
              <a:rPr lang="en-US" sz="4500" baseline="1851"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25</a:t>
            </a:r>
            <a:r>
              <a:rPr lang="en-US" sz="4500" spc="262" baseline="1851"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Actions</a:t>
            </a:r>
            <a:endParaRPr sz="1400"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pic>
        <p:nvPicPr>
          <p:cNvPr id="8" name="Image 7">
            <a:extLst>
              <a:ext uri="{FF2B5EF4-FFF2-40B4-BE49-F238E27FC236}">
                <a16:creationId xmlns:a16="http://schemas.microsoft.com/office/drawing/2014/main" id="{7A83CF70-349B-4D39-90C9-EF4906AF95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42742" y="16552"/>
            <a:ext cx="2123866" cy="849546"/>
          </a:xfrm>
          <a:prstGeom prst="rect">
            <a:avLst/>
          </a:prstGeom>
        </p:spPr>
      </p:pic>
      <p:graphicFrame>
        <p:nvGraphicFramePr>
          <p:cNvPr id="2" name="Diagramme 1">
            <a:extLst>
              <a:ext uri="{FF2B5EF4-FFF2-40B4-BE49-F238E27FC236}">
                <a16:creationId xmlns:a16="http://schemas.microsoft.com/office/drawing/2014/main" id="{1FB549E1-DDF5-4697-9444-A6DD7025CCA5}"/>
              </a:ext>
            </a:extLst>
          </p:cNvPr>
          <p:cNvGraphicFramePr/>
          <p:nvPr>
            <p:extLst>
              <p:ext uri="{D42A27DB-BD31-4B8C-83A1-F6EECF244321}">
                <p14:modId xmlns:p14="http://schemas.microsoft.com/office/powerpoint/2010/main" val="3625277207"/>
              </p:ext>
            </p:extLst>
          </p:nvPr>
        </p:nvGraphicFramePr>
        <p:xfrm>
          <a:off x="457200" y="539750"/>
          <a:ext cx="8609408" cy="437686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4195829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graphicEl>
                                              <a:dgm id="{EC67188D-4625-45B3-9E21-943DCFBD190C}"/>
                                            </p:graphicEl>
                                          </p:spTgt>
                                        </p:tgtEl>
                                        <p:attrNameLst>
                                          <p:attrName>style.visibility</p:attrName>
                                        </p:attrNameLst>
                                      </p:cBhvr>
                                      <p:to>
                                        <p:strVal val="visible"/>
                                      </p:to>
                                    </p:set>
                                    <p:anim calcmode="lin" valueType="num">
                                      <p:cBhvr>
                                        <p:cTn id="7" dur="500" fill="hold"/>
                                        <p:tgtEl>
                                          <p:spTgt spid="2">
                                            <p:graphicEl>
                                              <a:dgm id="{EC67188D-4625-45B3-9E21-943DCFBD190C}"/>
                                            </p:graphicEl>
                                          </p:spTgt>
                                        </p:tgtEl>
                                        <p:attrNameLst>
                                          <p:attrName>ppt_w</p:attrName>
                                        </p:attrNameLst>
                                      </p:cBhvr>
                                      <p:tavLst>
                                        <p:tav tm="0">
                                          <p:val>
                                            <p:fltVal val="0"/>
                                          </p:val>
                                        </p:tav>
                                        <p:tav tm="100000">
                                          <p:val>
                                            <p:strVal val="#ppt_w"/>
                                          </p:val>
                                        </p:tav>
                                      </p:tavLst>
                                    </p:anim>
                                    <p:anim calcmode="lin" valueType="num">
                                      <p:cBhvr>
                                        <p:cTn id="8" dur="500" fill="hold"/>
                                        <p:tgtEl>
                                          <p:spTgt spid="2">
                                            <p:graphicEl>
                                              <a:dgm id="{EC67188D-4625-45B3-9E21-943DCFBD190C}"/>
                                            </p:graphicEl>
                                          </p:spTgt>
                                        </p:tgtEl>
                                        <p:attrNameLst>
                                          <p:attrName>ppt_h</p:attrName>
                                        </p:attrNameLst>
                                      </p:cBhvr>
                                      <p:tavLst>
                                        <p:tav tm="0">
                                          <p:val>
                                            <p:fltVal val="0"/>
                                          </p:val>
                                        </p:tav>
                                        <p:tav tm="100000">
                                          <p:val>
                                            <p:strVal val="#ppt_h"/>
                                          </p:val>
                                        </p:tav>
                                      </p:tavLst>
                                    </p:anim>
                                    <p:animEffect transition="in" filter="fade">
                                      <p:cBhvr>
                                        <p:cTn id="9" dur="500"/>
                                        <p:tgtEl>
                                          <p:spTgt spid="2">
                                            <p:graphicEl>
                                              <a:dgm id="{EC67188D-4625-45B3-9E21-943DCFBD190C}"/>
                                            </p:graphic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2">
                                            <p:graphicEl>
                                              <a:dgm id="{C69CB577-5F10-4A6C-A3EA-D9744ADA2110}"/>
                                            </p:graphicEl>
                                          </p:spTgt>
                                        </p:tgtEl>
                                        <p:attrNameLst>
                                          <p:attrName>style.visibility</p:attrName>
                                        </p:attrNameLst>
                                      </p:cBhvr>
                                      <p:to>
                                        <p:strVal val="visible"/>
                                      </p:to>
                                    </p:set>
                                    <p:anim calcmode="lin" valueType="num">
                                      <p:cBhvr>
                                        <p:cTn id="14" dur="500" fill="hold"/>
                                        <p:tgtEl>
                                          <p:spTgt spid="2">
                                            <p:graphicEl>
                                              <a:dgm id="{C69CB577-5F10-4A6C-A3EA-D9744ADA2110}"/>
                                            </p:graphicEl>
                                          </p:spTgt>
                                        </p:tgtEl>
                                        <p:attrNameLst>
                                          <p:attrName>ppt_w</p:attrName>
                                        </p:attrNameLst>
                                      </p:cBhvr>
                                      <p:tavLst>
                                        <p:tav tm="0">
                                          <p:val>
                                            <p:fltVal val="0"/>
                                          </p:val>
                                        </p:tav>
                                        <p:tav tm="100000">
                                          <p:val>
                                            <p:strVal val="#ppt_w"/>
                                          </p:val>
                                        </p:tav>
                                      </p:tavLst>
                                    </p:anim>
                                    <p:anim calcmode="lin" valueType="num">
                                      <p:cBhvr>
                                        <p:cTn id="15" dur="500" fill="hold"/>
                                        <p:tgtEl>
                                          <p:spTgt spid="2">
                                            <p:graphicEl>
                                              <a:dgm id="{C69CB577-5F10-4A6C-A3EA-D9744ADA2110}"/>
                                            </p:graphicEl>
                                          </p:spTgt>
                                        </p:tgtEl>
                                        <p:attrNameLst>
                                          <p:attrName>ppt_h</p:attrName>
                                        </p:attrNameLst>
                                      </p:cBhvr>
                                      <p:tavLst>
                                        <p:tav tm="0">
                                          <p:val>
                                            <p:fltVal val="0"/>
                                          </p:val>
                                        </p:tav>
                                        <p:tav tm="100000">
                                          <p:val>
                                            <p:strVal val="#ppt_h"/>
                                          </p:val>
                                        </p:tav>
                                      </p:tavLst>
                                    </p:anim>
                                    <p:animEffect transition="in" filter="fade">
                                      <p:cBhvr>
                                        <p:cTn id="16" dur="500"/>
                                        <p:tgtEl>
                                          <p:spTgt spid="2">
                                            <p:graphicEl>
                                              <a:dgm id="{C69CB577-5F10-4A6C-A3EA-D9744ADA2110}"/>
                                            </p:graphicEl>
                                          </p:spTgt>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2">
                                            <p:graphicEl>
                                              <a:dgm id="{050264F1-EBD2-4E2E-9C3D-D1F17F17E504}"/>
                                            </p:graphicEl>
                                          </p:spTgt>
                                        </p:tgtEl>
                                        <p:attrNameLst>
                                          <p:attrName>style.visibility</p:attrName>
                                        </p:attrNameLst>
                                      </p:cBhvr>
                                      <p:to>
                                        <p:strVal val="visible"/>
                                      </p:to>
                                    </p:set>
                                    <p:anim calcmode="lin" valueType="num">
                                      <p:cBhvr>
                                        <p:cTn id="19" dur="500" fill="hold"/>
                                        <p:tgtEl>
                                          <p:spTgt spid="2">
                                            <p:graphicEl>
                                              <a:dgm id="{050264F1-EBD2-4E2E-9C3D-D1F17F17E504}"/>
                                            </p:graphicEl>
                                          </p:spTgt>
                                        </p:tgtEl>
                                        <p:attrNameLst>
                                          <p:attrName>ppt_w</p:attrName>
                                        </p:attrNameLst>
                                      </p:cBhvr>
                                      <p:tavLst>
                                        <p:tav tm="0">
                                          <p:val>
                                            <p:fltVal val="0"/>
                                          </p:val>
                                        </p:tav>
                                        <p:tav tm="100000">
                                          <p:val>
                                            <p:strVal val="#ppt_w"/>
                                          </p:val>
                                        </p:tav>
                                      </p:tavLst>
                                    </p:anim>
                                    <p:anim calcmode="lin" valueType="num">
                                      <p:cBhvr>
                                        <p:cTn id="20" dur="500" fill="hold"/>
                                        <p:tgtEl>
                                          <p:spTgt spid="2">
                                            <p:graphicEl>
                                              <a:dgm id="{050264F1-EBD2-4E2E-9C3D-D1F17F17E504}"/>
                                            </p:graphicEl>
                                          </p:spTgt>
                                        </p:tgtEl>
                                        <p:attrNameLst>
                                          <p:attrName>ppt_h</p:attrName>
                                        </p:attrNameLst>
                                      </p:cBhvr>
                                      <p:tavLst>
                                        <p:tav tm="0">
                                          <p:val>
                                            <p:fltVal val="0"/>
                                          </p:val>
                                        </p:tav>
                                        <p:tav tm="100000">
                                          <p:val>
                                            <p:strVal val="#ppt_h"/>
                                          </p:val>
                                        </p:tav>
                                      </p:tavLst>
                                    </p:anim>
                                    <p:animEffect transition="in" filter="fade">
                                      <p:cBhvr>
                                        <p:cTn id="21" dur="500"/>
                                        <p:tgtEl>
                                          <p:spTgt spid="2">
                                            <p:graphicEl>
                                              <a:dgm id="{050264F1-EBD2-4E2E-9C3D-D1F17F17E504}"/>
                                            </p:graphicEl>
                                          </p:spTgt>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grpId="0" nodeType="clickEffect">
                                  <p:stCondLst>
                                    <p:cond delay="0"/>
                                  </p:stCondLst>
                                  <p:childTnLst>
                                    <p:set>
                                      <p:cBhvr>
                                        <p:cTn id="25" dur="1" fill="hold">
                                          <p:stCondLst>
                                            <p:cond delay="0"/>
                                          </p:stCondLst>
                                        </p:cTn>
                                        <p:tgtEl>
                                          <p:spTgt spid="2">
                                            <p:graphicEl>
                                              <a:dgm id="{B075B7A7-8BAF-4260-909E-9FE2C414516D}"/>
                                            </p:graphicEl>
                                          </p:spTgt>
                                        </p:tgtEl>
                                        <p:attrNameLst>
                                          <p:attrName>style.visibility</p:attrName>
                                        </p:attrNameLst>
                                      </p:cBhvr>
                                      <p:to>
                                        <p:strVal val="visible"/>
                                      </p:to>
                                    </p:set>
                                    <p:anim calcmode="lin" valueType="num">
                                      <p:cBhvr>
                                        <p:cTn id="26" dur="500" fill="hold"/>
                                        <p:tgtEl>
                                          <p:spTgt spid="2">
                                            <p:graphicEl>
                                              <a:dgm id="{B075B7A7-8BAF-4260-909E-9FE2C414516D}"/>
                                            </p:graphicEl>
                                          </p:spTgt>
                                        </p:tgtEl>
                                        <p:attrNameLst>
                                          <p:attrName>ppt_w</p:attrName>
                                        </p:attrNameLst>
                                      </p:cBhvr>
                                      <p:tavLst>
                                        <p:tav tm="0">
                                          <p:val>
                                            <p:fltVal val="0"/>
                                          </p:val>
                                        </p:tav>
                                        <p:tav tm="100000">
                                          <p:val>
                                            <p:strVal val="#ppt_w"/>
                                          </p:val>
                                        </p:tav>
                                      </p:tavLst>
                                    </p:anim>
                                    <p:anim calcmode="lin" valueType="num">
                                      <p:cBhvr>
                                        <p:cTn id="27" dur="500" fill="hold"/>
                                        <p:tgtEl>
                                          <p:spTgt spid="2">
                                            <p:graphicEl>
                                              <a:dgm id="{B075B7A7-8BAF-4260-909E-9FE2C414516D}"/>
                                            </p:graphicEl>
                                          </p:spTgt>
                                        </p:tgtEl>
                                        <p:attrNameLst>
                                          <p:attrName>ppt_h</p:attrName>
                                        </p:attrNameLst>
                                      </p:cBhvr>
                                      <p:tavLst>
                                        <p:tav tm="0">
                                          <p:val>
                                            <p:fltVal val="0"/>
                                          </p:val>
                                        </p:tav>
                                        <p:tav tm="100000">
                                          <p:val>
                                            <p:strVal val="#ppt_h"/>
                                          </p:val>
                                        </p:tav>
                                      </p:tavLst>
                                    </p:anim>
                                    <p:animEffect transition="in" filter="fade">
                                      <p:cBhvr>
                                        <p:cTn id="28" dur="500"/>
                                        <p:tgtEl>
                                          <p:spTgt spid="2">
                                            <p:graphicEl>
                                              <a:dgm id="{B075B7A7-8BAF-4260-909E-9FE2C414516D}"/>
                                            </p:graphicEl>
                                          </p:spTgt>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2">
                                            <p:graphicEl>
                                              <a:dgm id="{BB4565DB-11C7-4A10-9AD7-3709305CE98E}"/>
                                            </p:graphicEl>
                                          </p:spTgt>
                                        </p:tgtEl>
                                        <p:attrNameLst>
                                          <p:attrName>style.visibility</p:attrName>
                                        </p:attrNameLst>
                                      </p:cBhvr>
                                      <p:to>
                                        <p:strVal val="visible"/>
                                      </p:to>
                                    </p:set>
                                    <p:anim calcmode="lin" valueType="num">
                                      <p:cBhvr>
                                        <p:cTn id="31" dur="500" fill="hold"/>
                                        <p:tgtEl>
                                          <p:spTgt spid="2">
                                            <p:graphicEl>
                                              <a:dgm id="{BB4565DB-11C7-4A10-9AD7-3709305CE98E}"/>
                                            </p:graphicEl>
                                          </p:spTgt>
                                        </p:tgtEl>
                                        <p:attrNameLst>
                                          <p:attrName>ppt_w</p:attrName>
                                        </p:attrNameLst>
                                      </p:cBhvr>
                                      <p:tavLst>
                                        <p:tav tm="0">
                                          <p:val>
                                            <p:fltVal val="0"/>
                                          </p:val>
                                        </p:tav>
                                        <p:tav tm="100000">
                                          <p:val>
                                            <p:strVal val="#ppt_w"/>
                                          </p:val>
                                        </p:tav>
                                      </p:tavLst>
                                    </p:anim>
                                    <p:anim calcmode="lin" valueType="num">
                                      <p:cBhvr>
                                        <p:cTn id="32" dur="500" fill="hold"/>
                                        <p:tgtEl>
                                          <p:spTgt spid="2">
                                            <p:graphicEl>
                                              <a:dgm id="{BB4565DB-11C7-4A10-9AD7-3709305CE98E}"/>
                                            </p:graphicEl>
                                          </p:spTgt>
                                        </p:tgtEl>
                                        <p:attrNameLst>
                                          <p:attrName>ppt_h</p:attrName>
                                        </p:attrNameLst>
                                      </p:cBhvr>
                                      <p:tavLst>
                                        <p:tav tm="0">
                                          <p:val>
                                            <p:fltVal val="0"/>
                                          </p:val>
                                        </p:tav>
                                        <p:tav tm="100000">
                                          <p:val>
                                            <p:strVal val="#ppt_h"/>
                                          </p:val>
                                        </p:tav>
                                      </p:tavLst>
                                    </p:anim>
                                    <p:animEffect transition="in" filter="fade">
                                      <p:cBhvr>
                                        <p:cTn id="33" dur="500"/>
                                        <p:tgtEl>
                                          <p:spTgt spid="2">
                                            <p:graphicEl>
                                              <a:dgm id="{BB4565DB-11C7-4A10-9AD7-3709305CE98E}"/>
                                            </p:graphicEl>
                                          </p:spTgt>
                                        </p:tgtEl>
                                      </p:cBhvr>
                                    </p:animEffect>
                                  </p:childTnLst>
                                </p:cTn>
                              </p:par>
                            </p:childTnLst>
                          </p:cTn>
                        </p:par>
                      </p:childTnLst>
                    </p:cTn>
                  </p:par>
                  <p:par>
                    <p:cTn id="34" fill="hold">
                      <p:stCondLst>
                        <p:cond delay="indefinite"/>
                      </p:stCondLst>
                      <p:childTnLst>
                        <p:par>
                          <p:cTn id="35" fill="hold">
                            <p:stCondLst>
                              <p:cond delay="0"/>
                            </p:stCondLst>
                            <p:childTnLst>
                              <p:par>
                                <p:cTn id="36" presetID="53" presetClass="entr" presetSubtype="16" fill="hold" grpId="0" nodeType="clickEffect">
                                  <p:stCondLst>
                                    <p:cond delay="0"/>
                                  </p:stCondLst>
                                  <p:childTnLst>
                                    <p:set>
                                      <p:cBhvr>
                                        <p:cTn id="37" dur="1" fill="hold">
                                          <p:stCondLst>
                                            <p:cond delay="0"/>
                                          </p:stCondLst>
                                        </p:cTn>
                                        <p:tgtEl>
                                          <p:spTgt spid="2">
                                            <p:graphicEl>
                                              <a:dgm id="{6B89B3D2-B93C-46E9-B0E2-D6FDB1E7F8C3}"/>
                                            </p:graphicEl>
                                          </p:spTgt>
                                        </p:tgtEl>
                                        <p:attrNameLst>
                                          <p:attrName>style.visibility</p:attrName>
                                        </p:attrNameLst>
                                      </p:cBhvr>
                                      <p:to>
                                        <p:strVal val="visible"/>
                                      </p:to>
                                    </p:set>
                                    <p:anim calcmode="lin" valueType="num">
                                      <p:cBhvr>
                                        <p:cTn id="38" dur="500" fill="hold"/>
                                        <p:tgtEl>
                                          <p:spTgt spid="2">
                                            <p:graphicEl>
                                              <a:dgm id="{6B89B3D2-B93C-46E9-B0E2-D6FDB1E7F8C3}"/>
                                            </p:graphicEl>
                                          </p:spTgt>
                                        </p:tgtEl>
                                        <p:attrNameLst>
                                          <p:attrName>ppt_w</p:attrName>
                                        </p:attrNameLst>
                                      </p:cBhvr>
                                      <p:tavLst>
                                        <p:tav tm="0">
                                          <p:val>
                                            <p:fltVal val="0"/>
                                          </p:val>
                                        </p:tav>
                                        <p:tav tm="100000">
                                          <p:val>
                                            <p:strVal val="#ppt_w"/>
                                          </p:val>
                                        </p:tav>
                                      </p:tavLst>
                                    </p:anim>
                                    <p:anim calcmode="lin" valueType="num">
                                      <p:cBhvr>
                                        <p:cTn id="39" dur="500" fill="hold"/>
                                        <p:tgtEl>
                                          <p:spTgt spid="2">
                                            <p:graphicEl>
                                              <a:dgm id="{6B89B3D2-B93C-46E9-B0E2-D6FDB1E7F8C3}"/>
                                            </p:graphicEl>
                                          </p:spTgt>
                                        </p:tgtEl>
                                        <p:attrNameLst>
                                          <p:attrName>ppt_h</p:attrName>
                                        </p:attrNameLst>
                                      </p:cBhvr>
                                      <p:tavLst>
                                        <p:tav tm="0">
                                          <p:val>
                                            <p:fltVal val="0"/>
                                          </p:val>
                                        </p:tav>
                                        <p:tav tm="100000">
                                          <p:val>
                                            <p:strVal val="#ppt_h"/>
                                          </p:val>
                                        </p:tav>
                                      </p:tavLst>
                                    </p:anim>
                                    <p:animEffect transition="in" filter="fade">
                                      <p:cBhvr>
                                        <p:cTn id="40" dur="500"/>
                                        <p:tgtEl>
                                          <p:spTgt spid="2">
                                            <p:graphicEl>
                                              <a:dgm id="{6B89B3D2-B93C-46E9-B0E2-D6FDB1E7F8C3}"/>
                                            </p:graphicEl>
                                          </p:spTgt>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2">
                                            <p:graphicEl>
                                              <a:dgm id="{9773FE5B-E053-41E9-B7CE-7AFFD8E68957}"/>
                                            </p:graphicEl>
                                          </p:spTgt>
                                        </p:tgtEl>
                                        <p:attrNameLst>
                                          <p:attrName>style.visibility</p:attrName>
                                        </p:attrNameLst>
                                      </p:cBhvr>
                                      <p:to>
                                        <p:strVal val="visible"/>
                                      </p:to>
                                    </p:set>
                                    <p:anim calcmode="lin" valueType="num">
                                      <p:cBhvr>
                                        <p:cTn id="43" dur="500" fill="hold"/>
                                        <p:tgtEl>
                                          <p:spTgt spid="2">
                                            <p:graphicEl>
                                              <a:dgm id="{9773FE5B-E053-41E9-B7CE-7AFFD8E68957}"/>
                                            </p:graphicEl>
                                          </p:spTgt>
                                        </p:tgtEl>
                                        <p:attrNameLst>
                                          <p:attrName>ppt_w</p:attrName>
                                        </p:attrNameLst>
                                      </p:cBhvr>
                                      <p:tavLst>
                                        <p:tav tm="0">
                                          <p:val>
                                            <p:fltVal val="0"/>
                                          </p:val>
                                        </p:tav>
                                        <p:tav tm="100000">
                                          <p:val>
                                            <p:strVal val="#ppt_w"/>
                                          </p:val>
                                        </p:tav>
                                      </p:tavLst>
                                    </p:anim>
                                    <p:anim calcmode="lin" valueType="num">
                                      <p:cBhvr>
                                        <p:cTn id="44" dur="500" fill="hold"/>
                                        <p:tgtEl>
                                          <p:spTgt spid="2">
                                            <p:graphicEl>
                                              <a:dgm id="{9773FE5B-E053-41E9-B7CE-7AFFD8E68957}"/>
                                            </p:graphicEl>
                                          </p:spTgt>
                                        </p:tgtEl>
                                        <p:attrNameLst>
                                          <p:attrName>ppt_h</p:attrName>
                                        </p:attrNameLst>
                                      </p:cBhvr>
                                      <p:tavLst>
                                        <p:tav tm="0">
                                          <p:val>
                                            <p:fltVal val="0"/>
                                          </p:val>
                                        </p:tav>
                                        <p:tav tm="100000">
                                          <p:val>
                                            <p:strVal val="#ppt_h"/>
                                          </p:val>
                                        </p:tav>
                                      </p:tavLst>
                                    </p:anim>
                                    <p:animEffect transition="in" filter="fade">
                                      <p:cBhvr>
                                        <p:cTn id="45" dur="500"/>
                                        <p:tgtEl>
                                          <p:spTgt spid="2">
                                            <p:graphicEl>
                                              <a:dgm id="{9773FE5B-E053-41E9-B7CE-7AFFD8E68957}"/>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uiExpand="1">
        <p:bldSub>
          <a:bldDgm bld="one"/>
        </p:bldSub>
      </p:bldGraphic>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7694923B-126A-4BF4-998D-0FBD95DD1642}"/>
              </a:ext>
            </a:extLst>
          </p:cNvPr>
          <p:cNvSpPr/>
          <p:nvPr/>
        </p:nvSpPr>
        <p:spPr>
          <a:xfrm>
            <a:off x="0" y="0"/>
            <a:ext cx="9144000" cy="5162550"/>
          </a:xfrm>
          <a:prstGeom prst="rect">
            <a:avLst/>
          </a:prstGeom>
          <a:blipFill>
            <a:blip r:embed="rId3" cstate="print"/>
            <a:stretch>
              <a:fillRect/>
            </a:stretch>
          </a:blipFill>
        </p:spPr>
        <p:txBody>
          <a:bodyPr wrap="square" lIns="0" tIns="0" rIns="0" bIns="0" rtlCol="0"/>
          <a:lstStyle/>
          <a:p>
            <a:endParaRPr lang="fr-FR" dirty="0"/>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chemeClr val="tx2">
                    <a:lumMod val="75000"/>
                  </a:schemeClr>
                </a:solidFill>
                <a:latin typeface="Arial"/>
                <a:cs typeface="Arial"/>
              </a:rPr>
              <a:t> 	</a:t>
            </a:r>
            <a:r>
              <a:rPr lang="en-US" sz="4500" baseline="1851"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25</a:t>
            </a:r>
            <a:r>
              <a:rPr lang="en-US" sz="4500" spc="262" baseline="1851"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a:t>
            </a:r>
            <a:r>
              <a:rPr lang="en-US" sz="4500" spc="262" baseline="1851" dirty="0" err="1">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Démonstrations</a:t>
            </a:r>
            <a:endParaRPr sz="1400"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graphicFrame>
        <p:nvGraphicFramePr>
          <p:cNvPr id="2" name="Diagramme 1">
            <a:extLst>
              <a:ext uri="{FF2B5EF4-FFF2-40B4-BE49-F238E27FC236}">
                <a16:creationId xmlns:a16="http://schemas.microsoft.com/office/drawing/2014/main" id="{4DD13D3B-F6BD-4BAC-9CD5-FB16A383C084}"/>
              </a:ext>
            </a:extLst>
          </p:cNvPr>
          <p:cNvGraphicFramePr/>
          <p:nvPr>
            <p:extLst>
              <p:ext uri="{D42A27DB-BD31-4B8C-83A1-F6EECF244321}">
                <p14:modId xmlns:p14="http://schemas.microsoft.com/office/powerpoint/2010/main" val="41458040"/>
              </p:ext>
            </p:extLst>
          </p:nvPr>
        </p:nvGraphicFramePr>
        <p:xfrm>
          <a:off x="1524000" y="905667"/>
          <a:ext cx="6096000" cy="40640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1194718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7694923B-126A-4BF4-998D-0FBD95DD1642}"/>
              </a:ext>
            </a:extLst>
          </p:cNvPr>
          <p:cNvSpPr/>
          <p:nvPr/>
        </p:nvSpPr>
        <p:spPr>
          <a:xfrm>
            <a:off x="0" y="-19050"/>
            <a:ext cx="9144000" cy="5162550"/>
          </a:xfrm>
          <a:prstGeom prst="rect">
            <a:avLst/>
          </a:prstGeom>
          <a:blipFill>
            <a:blip r:embed="rId5" cstate="print"/>
            <a:stretch>
              <a:fillRect/>
            </a:stretch>
          </a:blipFill>
        </p:spPr>
        <p:txBody>
          <a:bodyPr wrap="square" lIns="0" tIns="0" rIns="0" bIns="0" rtlCol="0"/>
          <a:lstStyle/>
          <a:p>
            <a:endParaRPr lang="fr-FR" dirty="0"/>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chemeClr val="tx2">
                    <a:lumMod val="75000"/>
                  </a:schemeClr>
                </a:solidFill>
                <a:latin typeface="Arial"/>
                <a:cs typeface="Arial"/>
              </a:rPr>
              <a:t> 	</a:t>
            </a:r>
            <a:r>
              <a:rPr lang="en-US" sz="4500" baseline="1851"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25</a:t>
            </a:r>
            <a:r>
              <a:rPr lang="en-US" sz="4500" spc="262" baseline="1851"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Bonus</a:t>
            </a:r>
            <a:endParaRPr sz="1400"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pic>
        <p:nvPicPr>
          <p:cNvPr id="6" name="Image 5">
            <a:extLst>
              <a:ext uri="{FF2B5EF4-FFF2-40B4-BE49-F238E27FC236}">
                <a16:creationId xmlns:a16="http://schemas.microsoft.com/office/drawing/2014/main" id="{CE04F207-3B8F-4E16-AAC5-577EA1A2C159}"/>
              </a:ext>
            </a:extLst>
          </p:cNvPr>
          <p:cNvPicPr>
            <a:picLocks noChangeAspect="1"/>
          </p:cNvPicPr>
          <p:nvPr/>
        </p:nvPicPr>
        <p:blipFill rotWithShape="1">
          <a:blip r:embed="rId6">
            <a:clrChange>
              <a:clrFrom>
                <a:srgbClr val="FFFFFF"/>
              </a:clrFrom>
              <a:clrTo>
                <a:srgbClr val="FFFFFF">
                  <a:alpha val="0"/>
                </a:srgbClr>
              </a:clrTo>
            </a:clrChange>
          </a:blip>
          <a:srcRect b="12012"/>
          <a:stretch/>
        </p:blipFill>
        <p:spPr>
          <a:xfrm>
            <a:off x="3277169" y="111059"/>
            <a:ext cx="3439871" cy="914400"/>
          </a:xfrm>
          <a:prstGeom prst="rect">
            <a:avLst/>
          </a:prstGeom>
        </p:spPr>
      </p:pic>
      <p:pic>
        <p:nvPicPr>
          <p:cNvPr id="12" name="Image 11">
            <a:extLst>
              <a:ext uri="{FF2B5EF4-FFF2-40B4-BE49-F238E27FC236}">
                <a16:creationId xmlns:a16="http://schemas.microsoft.com/office/drawing/2014/main" id="{36E255D3-4D4B-47AC-A389-B1D64391B2BE}"/>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1295400" y="854019"/>
            <a:ext cx="6399916" cy="4363114"/>
          </a:xfrm>
          <a:prstGeom prst="rect">
            <a:avLst/>
          </a:prstGeom>
        </p:spPr>
      </p:pic>
      <p:pic>
        <p:nvPicPr>
          <p:cNvPr id="15" name="prez">
            <a:hlinkClick r:id="" action="ppaction://media"/>
            <a:extLst>
              <a:ext uri="{FF2B5EF4-FFF2-40B4-BE49-F238E27FC236}">
                <a16:creationId xmlns:a16="http://schemas.microsoft.com/office/drawing/2014/main" id="{2F3AEA65-CF32-41D6-8AF0-2C4117FCA89A}"/>
              </a:ext>
            </a:extLst>
          </p:cNvPr>
          <p:cNvPicPr>
            <a:picLocks noChangeAspect="1"/>
          </p:cNvPicPr>
          <p:nvPr>
            <a:videoFile r:link="rId2"/>
            <p:extLst>
              <p:ext uri="{DAA4B4D4-6D71-4841-9C94-3DE7FCFB9230}">
                <p14:media xmlns:p14="http://schemas.microsoft.com/office/powerpoint/2010/main" r:embed="rId1"/>
              </p:ext>
            </p:extLst>
          </p:nvPr>
        </p:nvPicPr>
        <p:blipFill>
          <a:blip r:embed="rId9"/>
          <a:stretch>
            <a:fillRect/>
          </a:stretch>
        </p:blipFill>
        <p:spPr>
          <a:xfrm>
            <a:off x="1637858" y="1120710"/>
            <a:ext cx="5756564" cy="3276600"/>
          </a:xfrm>
          <a:prstGeom prst="rect">
            <a:avLst/>
          </a:prstGeom>
        </p:spPr>
      </p:pic>
    </p:spTree>
    <p:extLst>
      <p:ext uri="{BB962C8B-B14F-4D97-AF65-F5344CB8AC3E}">
        <p14:creationId xmlns:p14="http://schemas.microsoft.com/office/powerpoint/2010/main" val="2263054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39700"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5"/>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ZoneTexte 12">
            <a:extLst>
              <a:ext uri="{FF2B5EF4-FFF2-40B4-BE49-F238E27FC236}">
                <a16:creationId xmlns:a16="http://schemas.microsoft.com/office/drawing/2014/main" id="{57B3F5D0-A70B-478A-BFD1-AB3246BB2112}"/>
              </a:ext>
            </a:extLst>
          </p:cNvPr>
          <p:cNvSpPr txBox="1"/>
          <p:nvPr/>
        </p:nvSpPr>
        <p:spPr>
          <a:xfrm>
            <a:off x="405498" y="5333387"/>
            <a:ext cx="7632860" cy="230832"/>
          </a:xfrm>
          <a:prstGeom prst="rect">
            <a:avLst/>
          </a:prstGeom>
          <a:noFill/>
        </p:spPr>
        <p:txBody>
          <a:bodyPr wrap="square" rtlCol="0">
            <a:spAutoFit/>
          </a:bodyPr>
          <a:lstStyle/>
          <a:p>
            <a:r>
              <a:rPr lang="fr-FR" sz="900">
                <a:hlinkClick r:id="rId3" tooltip="https://clipset.com/vizio-smart-tv-espiaban-clientes/"/>
              </a:rPr>
              <a:t>Cette photo</a:t>
            </a:r>
            <a:r>
              <a:rPr lang="fr-FR" sz="900"/>
              <a:t> par Auteur inconnu est soumise à la licence </a:t>
            </a:r>
            <a:r>
              <a:rPr lang="fr-FR" sz="900">
                <a:hlinkClick r:id="rId4" tooltip="https://creativecommons.org/licenses/by-nc-sa/3.0/"/>
              </a:rPr>
              <a:t>CC BY-SA-NC</a:t>
            </a:r>
            <a:endParaRPr lang="fr-FR" sz="900"/>
          </a:p>
        </p:txBody>
      </p:sp>
      <p:sp>
        <p:nvSpPr>
          <p:cNvPr id="4" name="object 3">
            <a:extLst>
              <a:ext uri="{FF2B5EF4-FFF2-40B4-BE49-F238E27FC236}">
                <a16:creationId xmlns:a16="http://schemas.microsoft.com/office/drawing/2014/main" id="{7694923B-126A-4BF4-998D-0FBD95DD1642}"/>
              </a:ext>
            </a:extLst>
          </p:cNvPr>
          <p:cNvSpPr/>
          <p:nvPr/>
        </p:nvSpPr>
        <p:spPr>
          <a:xfrm>
            <a:off x="0" y="-19050"/>
            <a:ext cx="9144000" cy="5162550"/>
          </a:xfrm>
          <a:prstGeom prst="rect">
            <a:avLst/>
          </a:prstGeom>
          <a:blipFill>
            <a:blip r:embed="rId5" cstate="print"/>
            <a:stretch>
              <a:fillRect/>
            </a:stretch>
          </a:blipFill>
        </p:spPr>
        <p:txBody>
          <a:bodyPr wrap="square" lIns="0" tIns="0" rIns="0" bIns="0" rtlCol="0"/>
          <a:lstStyle/>
          <a:p>
            <a:endParaRPr lang="fr-FR" dirty="0"/>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chemeClr val="tx2">
                    <a:lumMod val="75000"/>
                  </a:schemeClr>
                </a:solidFill>
                <a:latin typeface="Arial"/>
                <a:cs typeface="Arial"/>
              </a:rPr>
              <a:t> 	</a:t>
            </a:r>
            <a:r>
              <a:rPr lang="en-US" sz="4500" baseline="1851"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25</a:t>
            </a:r>
            <a:r>
              <a:rPr lang="en-US" sz="4500" spc="262" baseline="1851"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Bonus</a:t>
            </a:r>
            <a:endParaRPr sz="1400"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pic>
        <p:nvPicPr>
          <p:cNvPr id="3" name="Image 2">
            <a:extLst>
              <a:ext uri="{FF2B5EF4-FFF2-40B4-BE49-F238E27FC236}">
                <a16:creationId xmlns:a16="http://schemas.microsoft.com/office/drawing/2014/main" id="{A2BB2159-40F5-4AD8-B12A-505DB871FEB5}"/>
              </a:ext>
            </a:extLst>
          </p:cNvPr>
          <p:cNvPicPr>
            <a:picLocks noChangeAspect="1"/>
          </p:cNvPicPr>
          <p:nvPr/>
        </p:nvPicPr>
        <p:blipFill>
          <a:blip r:embed="rId6"/>
          <a:stretch>
            <a:fillRect/>
          </a:stretch>
        </p:blipFill>
        <p:spPr>
          <a:xfrm>
            <a:off x="1940500" y="743067"/>
            <a:ext cx="5262999" cy="4173551"/>
          </a:xfrm>
          <a:prstGeom prst="roundRect">
            <a:avLst>
              <a:gd name="adj" fmla="val 8594"/>
            </a:avLst>
          </a:prstGeom>
          <a:solidFill>
            <a:srgbClr val="FFFFFF">
              <a:shade val="85000"/>
            </a:srgbClr>
          </a:solidFill>
          <a:ln>
            <a:noFill/>
          </a:ln>
          <a:effectLst>
            <a:outerShdw blurRad="76200" dist="12700" dir="8100000" sy="-23000" kx="800400" algn="br" rotWithShape="0">
              <a:prstClr val="black">
                <a:alpha val="20000"/>
              </a:prstClr>
            </a:outerShdw>
            <a:reflection blurRad="12700" stA="38000" endPos="28000" dist="5000" dir="5400000" sy="-100000" algn="bl" rotWithShape="0"/>
          </a:effectLst>
        </p:spPr>
      </p:pic>
    </p:spTree>
    <p:extLst>
      <p:ext uri="{BB962C8B-B14F-4D97-AF65-F5344CB8AC3E}">
        <p14:creationId xmlns:p14="http://schemas.microsoft.com/office/powerpoint/2010/main" val="16343750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7694923B-126A-4BF4-998D-0FBD95DD1642}"/>
              </a:ext>
            </a:extLst>
          </p:cNvPr>
          <p:cNvSpPr/>
          <p:nvPr/>
        </p:nvSpPr>
        <p:spPr>
          <a:xfrm>
            <a:off x="0" y="0"/>
            <a:ext cx="9144000" cy="5162550"/>
          </a:xfrm>
          <a:prstGeom prst="rect">
            <a:avLst/>
          </a:prstGeom>
          <a:blipFill>
            <a:blip r:embed="rId3" cstate="print"/>
            <a:stretch>
              <a:fillRect/>
            </a:stretch>
          </a:blipFill>
        </p:spPr>
        <p:txBody>
          <a:bodyPr wrap="square" lIns="0" tIns="0" rIns="0" bIns="0" rtlCol="0"/>
          <a:lstStyle/>
          <a:p>
            <a:endParaRPr lang="fr-FR" dirty="0"/>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chemeClr val="tx2">
                    <a:lumMod val="75000"/>
                  </a:schemeClr>
                </a:solidFill>
                <a:latin typeface="Arial"/>
                <a:cs typeface="Arial"/>
              </a:rPr>
              <a:t> 	</a:t>
            </a:r>
            <a:r>
              <a:rPr lang="en-US" sz="4500" baseline="1851"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25</a:t>
            </a:r>
            <a:r>
              <a:rPr lang="en-US" sz="4500" spc="262" baseline="1851"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Questions</a:t>
            </a:r>
            <a:endParaRPr sz="1400" dirty="0">
              <a:solidFill>
                <a:schemeClr val="tx2">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pic>
        <p:nvPicPr>
          <p:cNvPr id="12" name="Image 11">
            <a:extLst>
              <a:ext uri="{FF2B5EF4-FFF2-40B4-BE49-F238E27FC236}">
                <a16:creationId xmlns:a16="http://schemas.microsoft.com/office/drawing/2014/main" id="{F71F841D-D70E-42D4-8759-7AD20C0075F9}"/>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2209800" y="193977"/>
            <a:ext cx="4468416" cy="5143500"/>
          </a:xfrm>
          <a:prstGeom prst="rect">
            <a:avLst/>
          </a:prstGeom>
        </p:spPr>
      </p:pic>
      <p:sp>
        <p:nvSpPr>
          <p:cNvPr id="13" name="ZoneTexte 12">
            <a:extLst>
              <a:ext uri="{FF2B5EF4-FFF2-40B4-BE49-F238E27FC236}">
                <a16:creationId xmlns:a16="http://schemas.microsoft.com/office/drawing/2014/main" id="{A1DCA3F2-981B-42CD-B3AF-B0D4897816DB}"/>
              </a:ext>
            </a:extLst>
          </p:cNvPr>
          <p:cNvSpPr txBox="1"/>
          <p:nvPr/>
        </p:nvSpPr>
        <p:spPr>
          <a:xfrm>
            <a:off x="1170383" y="6266071"/>
            <a:ext cx="4468416" cy="230832"/>
          </a:xfrm>
          <a:prstGeom prst="rect">
            <a:avLst/>
          </a:prstGeom>
          <a:noFill/>
        </p:spPr>
        <p:txBody>
          <a:bodyPr wrap="square" rtlCol="0">
            <a:spAutoFit/>
          </a:bodyPr>
          <a:lstStyle/>
          <a:p>
            <a:r>
              <a:rPr lang="fr-FR" sz="900">
                <a:hlinkClick r:id="rId5" tooltip="https://www.freepngimg.com/png/88444-animation-question-red-mark-png-free-photo"/>
              </a:rPr>
              <a:t>Cette photo</a:t>
            </a:r>
            <a:r>
              <a:rPr lang="fr-FR" sz="900"/>
              <a:t> par Auteur inconnu est soumise à la licence </a:t>
            </a:r>
            <a:r>
              <a:rPr lang="fr-FR" sz="900">
                <a:hlinkClick r:id="rId6" tooltip="https://creativecommons.org/licenses/by-nc/3.0/"/>
              </a:rPr>
              <a:t>CC BY-NC</a:t>
            </a:r>
            <a:endParaRPr lang="fr-FR" sz="900"/>
          </a:p>
        </p:txBody>
      </p:sp>
    </p:spTree>
    <p:extLst>
      <p:ext uri="{BB962C8B-B14F-4D97-AF65-F5344CB8AC3E}">
        <p14:creationId xmlns:p14="http://schemas.microsoft.com/office/powerpoint/2010/main" val="14256828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7694923B-126A-4BF4-998D-0FBD95DD1642}"/>
              </a:ext>
            </a:extLst>
          </p:cNvPr>
          <p:cNvSpPr/>
          <p:nvPr/>
        </p:nvSpPr>
        <p:spPr>
          <a:xfrm>
            <a:off x="0" y="1"/>
            <a:ext cx="9144000" cy="5162550"/>
          </a:xfrm>
          <a:prstGeom prst="rect">
            <a:avLst/>
          </a:prstGeom>
          <a:blipFill>
            <a:blip r:embed="rId3" cstate="print"/>
            <a:stretch>
              <a:fillRect/>
            </a:stretch>
          </a:blipFill>
        </p:spPr>
        <p:txBody>
          <a:bodyPr wrap="square" lIns="0" tIns="0" rIns="0" bIns="0" rtlCol="0"/>
          <a:lstStyle/>
          <a:p>
            <a:endParaRPr/>
          </a:p>
        </p:txBody>
      </p:sp>
      <p:sp>
        <p:nvSpPr>
          <p:cNvPr id="5" name="object 5">
            <a:extLst>
              <a:ext uri="{FF2B5EF4-FFF2-40B4-BE49-F238E27FC236}">
                <a16:creationId xmlns:a16="http://schemas.microsoft.com/office/drawing/2014/main" id="{0982B652-8564-4474-9F81-A794029186B7}"/>
              </a:ext>
            </a:extLst>
          </p:cNvPr>
          <p:cNvSpPr txBox="1"/>
          <p:nvPr/>
        </p:nvSpPr>
        <p:spPr>
          <a:xfrm>
            <a:off x="29479" y="226882"/>
            <a:ext cx="4419600" cy="483915"/>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rgbClr val="FFFFFF"/>
                </a:solidFill>
                <a:latin typeface="Arial"/>
                <a:cs typeface="Arial"/>
              </a:rPr>
              <a:t> </a:t>
            </a:r>
            <a:r>
              <a:rPr sz="4500" u="heavy" baseline="1851" dirty="0">
                <a:solidFill>
                  <a:schemeClr val="accent4">
                    <a:lumMod val="75000"/>
                  </a:schemeClr>
                </a:solidFill>
                <a:latin typeface="Arial"/>
                <a:cs typeface="Arial"/>
              </a:rPr>
              <a:t>	</a:t>
            </a:r>
            <a:r>
              <a:rPr sz="4500" baseline="1851" dirty="0">
                <a:solidFill>
                  <a:schemeClr val="accent4">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0</a:t>
            </a:r>
            <a:r>
              <a:rPr lang="en-US" sz="4500" baseline="1851" dirty="0">
                <a:solidFill>
                  <a:schemeClr val="accent4">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1</a:t>
            </a:r>
            <a:r>
              <a:rPr lang="en-US" sz="4500" spc="262" baseline="1851" dirty="0">
                <a:solidFill>
                  <a:schemeClr val="accent4">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a:t>
            </a:r>
            <a:r>
              <a:rPr lang="en-US" sz="4500" spc="262" baseline="1851" dirty="0" err="1">
                <a:solidFill>
                  <a:schemeClr val="accent4">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Sommaire</a:t>
            </a:r>
            <a:endParaRPr sz="1400" dirty="0">
              <a:solidFill>
                <a:schemeClr val="accent4">
                  <a:lumMod val="75000"/>
                </a:schemeClr>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graphicFrame>
        <p:nvGraphicFramePr>
          <p:cNvPr id="15" name="Diagramme 14">
            <a:extLst>
              <a:ext uri="{FF2B5EF4-FFF2-40B4-BE49-F238E27FC236}">
                <a16:creationId xmlns:a16="http://schemas.microsoft.com/office/drawing/2014/main" id="{F7154738-2C56-43D8-98B6-6ED574C7D92F}"/>
              </a:ext>
            </a:extLst>
          </p:cNvPr>
          <p:cNvGraphicFramePr/>
          <p:nvPr>
            <p:extLst>
              <p:ext uri="{D42A27DB-BD31-4B8C-83A1-F6EECF244321}">
                <p14:modId xmlns:p14="http://schemas.microsoft.com/office/powerpoint/2010/main" val="3606894046"/>
              </p:ext>
            </p:extLst>
          </p:nvPr>
        </p:nvGraphicFramePr>
        <p:xfrm>
          <a:off x="457200" y="852618"/>
          <a:ext cx="7086600" cy="423373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8068876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7694923B-126A-4BF4-998D-0FBD95DD1642}"/>
              </a:ext>
            </a:extLst>
          </p:cNvPr>
          <p:cNvSpPr/>
          <p:nvPr/>
        </p:nvSpPr>
        <p:spPr>
          <a:xfrm>
            <a:off x="0" y="1"/>
            <a:ext cx="9144000" cy="5162550"/>
          </a:xfrm>
          <a:prstGeom prst="rect">
            <a:avLst/>
          </a:prstGeom>
          <a:blipFill>
            <a:blip r:embed="rId2" cstate="print"/>
            <a:stretch>
              <a:fillRect/>
            </a:stretch>
          </a:blipFill>
        </p:spPr>
        <p:txBody>
          <a:bodyPr wrap="square" lIns="0" tIns="0" rIns="0" bIns="0" rtlCol="0"/>
          <a:lstStyle/>
          <a:p>
            <a:endParaRPr/>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rgbClr val="FFFFFF"/>
                </a:solidFill>
                <a:latin typeface="Arial"/>
                <a:cs typeface="Arial"/>
              </a:rPr>
              <a:t> </a:t>
            </a:r>
            <a:r>
              <a:rPr sz="4500" u="heavy" baseline="1851" dirty="0">
                <a:solidFill>
                  <a:schemeClr val="accent4"/>
                </a:solidFill>
                <a:latin typeface="Arial"/>
                <a:cs typeface="Arial"/>
              </a:rPr>
              <a:t>	</a:t>
            </a:r>
            <a:r>
              <a:rPr lang="en-US" sz="4500"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10</a:t>
            </a:r>
            <a:r>
              <a:rPr lang="en-US" sz="4500" spc="262"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a:t>
            </a:r>
            <a:r>
              <a:rPr lang="en-US" sz="4500" spc="262" baseline="1851" dirty="0" err="1">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Pourquoi</a:t>
            </a:r>
            <a:r>
              <a:rPr lang="en-US" sz="4500" spc="262"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faire ?</a:t>
            </a:r>
            <a:endParaRPr sz="1400"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pic>
        <p:nvPicPr>
          <p:cNvPr id="6" name="Image 5" descr="Une image contenant texte&#10;&#10;Description générée automatiquement">
            <a:extLst>
              <a:ext uri="{FF2B5EF4-FFF2-40B4-BE49-F238E27FC236}">
                <a16:creationId xmlns:a16="http://schemas.microsoft.com/office/drawing/2014/main" id="{56CAF71D-36F8-4274-9B23-EABCADA1459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28521" y="84862"/>
            <a:ext cx="2286000" cy="767953"/>
          </a:xfrm>
          <a:prstGeom prst="rect">
            <a:avLst/>
          </a:prstGeom>
        </p:spPr>
      </p:pic>
      <p:sp>
        <p:nvSpPr>
          <p:cNvPr id="8" name="ZoneTexte 7">
            <a:extLst>
              <a:ext uri="{FF2B5EF4-FFF2-40B4-BE49-F238E27FC236}">
                <a16:creationId xmlns:a16="http://schemas.microsoft.com/office/drawing/2014/main" id="{A60D608E-E5F1-4CA9-BFE4-1E20B6D50D44}"/>
              </a:ext>
            </a:extLst>
          </p:cNvPr>
          <p:cNvSpPr txBox="1"/>
          <p:nvPr/>
        </p:nvSpPr>
        <p:spPr>
          <a:xfrm>
            <a:off x="457200" y="1501930"/>
            <a:ext cx="7315200" cy="2862322"/>
          </a:xfrm>
          <a:prstGeom prst="rect">
            <a:avLst/>
          </a:prstGeom>
          <a:noFill/>
        </p:spPr>
        <p:txBody>
          <a:bodyPr wrap="square">
            <a:spAutoFit/>
          </a:bodyPr>
          <a:lstStyle/>
          <a:p>
            <a:pPr marL="285750" indent="-285750">
              <a:buFont typeface="Arial" panose="020B0604020202020204" pitchFamily="34" charset="0"/>
              <a:buChar char="•"/>
            </a:pPr>
            <a:r>
              <a:rPr lang="en-US" dirty="0">
                <a:latin typeface="Cascadia Mono SemiLight" panose="020B0609020000020004" pitchFamily="49" charset="0"/>
                <a:cs typeface="Cascadia Mono SemiLight" panose="020B0609020000020004" pitchFamily="49" charset="0"/>
              </a:rPr>
              <a:t>Open Source</a:t>
            </a:r>
          </a:p>
          <a:p>
            <a:pPr marL="285750" indent="-285750">
              <a:buFont typeface="Arial" panose="020B0604020202020204" pitchFamily="34" charset="0"/>
              <a:buChar char="•"/>
            </a:pPr>
            <a:endParaRPr lang="en-US" dirty="0">
              <a:latin typeface="Cascadia Mono SemiLight" panose="020B0609020000020004" pitchFamily="49" charset="0"/>
              <a:cs typeface="Cascadia Mono SemiLight" panose="020B0609020000020004" pitchFamily="49" charset="0"/>
            </a:endParaRPr>
          </a:p>
          <a:p>
            <a:pPr marL="285750" indent="-285750">
              <a:buFont typeface="Arial" panose="020B0604020202020204" pitchFamily="34" charset="0"/>
              <a:buChar char="•"/>
            </a:pPr>
            <a:r>
              <a:rPr lang="en-US" dirty="0" err="1">
                <a:latin typeface="Cascadia Mono SemiLight" panose="020B0609020000020004" pitchFamily="49" charset="0"/>
                <a:cs typeface="Cascadia Mono SemiLight" panose="020B0609020000020004" pitchFamily="49" charset="0"/>
              </a:rPr>
              <a:t>Mutli</a:t>
            </a:r>
            <a:r>
              <a:rPr lang="en-US" dirty="0">
                <a:latin typeface="Cascadia Mono SemiLight" panose="020B0609020000020004" pitchFamily="49" charset="0"/>
                <a:cs typeface="Cascadia Mono SemiLight" panose="020B0609020000020004" pitchFamily="49" charset="0"/>
              </a:rPr>
              <a:t>-Cloud</a:t>
            </a:r>
          </a:p>
          <a:p>
            <a:pPr marL="285750" indent="-285750">
              <a:buFont typeface="Arial" panose="020B0604020202020204" pitchFamily="34" charset="0"/>
              <a:buChar char="•"/>
            </a:pPr>
            <a:endParaRPr lang="en-US" dirty="0">
              <a:latin typeface="Cascadia Mono SemiLight" panose="020B0609020000020004" pitchFamily="49" charset="0"/>
              <a:cs typeface="Cascadia Mono SemiLight" panose="020B0609020000020004" pitchFamily="49" charset="0"/>
            </a:endParaRPr>
          </a:p>
          <a:p>
            <a:pPr marL="285750" indent="-285750">
              <a:buFont typeface="Arial" panose="020B0604020202020204" pitchFamily="34" charset="0"/>
              <a:buChar char="•"/>
            </a:pPr>
            <a:r>
              <a:rPr lang="en-US" dirty="0" err="1">
                <a:latin typeface="Cascadia Mono SemiLight" panose="020B0609020000020004" pitchFamily="49" charset="0"/>
                <a:cs typeface="Cascadia Mono SemiLight" panose="020B0609020000020004" pitchFamily="49" charset="0"/>
              </a:rPr>
              <a:t>Création</a:t>
            </a:r>
            <a:r>
              <a:rPr lang="en-US" dirty="0">
                <a:latin typeface="Cascadia Mono SemiLight" panose="020B0609020000020004" pitchFamily="49" charset="0"/>
                <a:cs typeface="Cascadia Mono SemiLight" panose="020B0609020000020004" pitchFamily="49" charset="0"/>
              </a:rPr>
              <a:t> </a:t>
            </a:r>
            <a:r>
              <a:rPr lang="en-US" dirty="0" err="1">
                <a:latin typeface="Cascadia Mono SemiLight" panose="020B0609020000020004" pitchFamily="49" charset="0"/>
                <a:cs typeface="Cascadia Mono SemiLight" panose="020B0609020000020004" pitchFamily="49" charset="0"/>
              </a:rPr>
              <a:t>d’image</a:t>
            </a:r>
            <a:endParaRPr lang="en-US" dirty="0">
              <a:latin typeface="Cascadia Mono SemiLight" panose="020B0609020000020004" pitchFamily="49" charset="0"/>
              <a:cs typeface="Cascadia Mono SemiLight" panose="020B0609020000020004" pitchFamily="49" charset="0"/>
            </a:endParaRPr>
          </a:p>
          <a:p>
            <a:pPr marL="285750" indent="-285750">
              <a:buFont typeface="Arial" panose="020B0604020202020204" pitchFamily="34" charset="0"/>
              <a:buChar char="•"/>
            </a:pPr>
            <a:endParaRPr lang="en-US" dirty="0">
              <a:latin typeface="Cascadia Mono SemiLight" panose="020B0609020000020004" pitchFamily="49" charset="0"/>
              <a:cs typeface="Cascadia Mono SemiLight" panose="020B0609020000020004" pitchFamily="49" charset="0"/>
            </a:endParaRPr>
          </a:p>
          <a:p>
            <a:pPr marL="285750" indent="-285750">
              <a:buFont typeface="Arial" panose="020B0604020202020204" pitchFamily="34" charset="0"/>
              <a:buChar char="•"/>
            </a:pPr>
            <a:r>
              <a:rPr lang="en-US" dirty="0" err="1">
                <a:latin typeface="Cascadia Mono SemiLight" panose="020B0609020000020004" pitchFamily="49" charset="0"/>
                <a:cs typeface="Cascadia Mono SemiLight" panose="020B0609020000020004" pitchFamily="49" charset="0"/>
              </a:rPr>
              <a:t>Langage</a:t>
            </a:r>
            <a:r>
              <a:rPr lang="en-US" dirty="0">
                <a:latin typeface="Cascadia Mono SemiLight" panose="020B0609020000020004" pitchFamily="49" charset="0"/>
                <a:cs typeface="Cascadia Mono SemiLight" panose="020B0609020000020004" pitchFamily="49" charset="0"/>
              </a:rPr>
              <a:t> </a:t>
            </a:r>
            <a:r>
              <a:rPr lang="en-US" dirty="0" err="1">
                <a:latin typeface="Cascadia Mono SemiLight" panose="020B0609020000020004" pitchFamily="49" charset="0"/>
                <a:cs typeface="Cascadia Mono SemiLight" panose="020B0609020000020004" pitchFamily="49" charset="0"/>
              </a:rPr>
              <a:t>déclaratif</a:t>
            </a:r>
            <a:endParaRPr lang="en-US" dirty="0">
              <a:latin typeface="Cascadia Mono SemiLight" panose="020B0609020000020004" pitchFamily="49" charset="0"/>
              <a:cs typeface="Cascadia Mono SemiLight" panose="020B0609020000020004" pitchFamily="49" charset="0"/>
            </a:endParaRPr>
          </a:p>
          <a:p>
            <a:pPr lvl="0"/>
            <a:endParaRPr lang="en-US" dirty="0">
              <a:solidFill>
                <a:schemeClr val="accent4">
                  <a:lumMod val="75000"/>
                </a:schemeClr>
              </a:solidFill>
              <a:latin typeface="Cascadia Mono SemiLight" panose="020B0609020000020004" pitchFamily="49" charset="0"/>
              <a:cs typeface="Cascadia Mono SemiLight" panose="020B0609020000020004" pitchFamily="49" charset="0"/>
            </a:endParaRPr>
          </a:p>
          <a:p>
            <a:pPr marL="285750" indent="-285750">
              <a:buFont typeface="Arial" panose="020B0604020202020204" pitchFamily="34" charset="0"/>
              <a:buChar char="•"/>
            </a:pPr>
            <a:endParaRPr lang="en-US" dirty="0">
              <a:solidFill>
                <a:schemeClr val="accent4">
                  <a:lumMod val="75000"/>
                </a:schemeClr>
              </a:solidFill>
              <a:latin typeface="Cascadia Mono SemiLight" panose="020B0609020000020004" pitchFamily="49" charset="0"/>
              <a:cs typeface="Cascadia Mono SemiLight" panose="020B0609020000020004" pitchFamily="49" charset="0"/>
            </a:endParaRPr>
          </a:p>
          <a:p>
            <a:pPr marL="285750" lvl="0" indent="-285750">
              <a:buFont typeface="Arial" panose="020B0604020202020204" pitchFamily="34" charset="0"/>
              <a:buChar char="•"/>
            </a:pPr>
            <a:endParaRPr lang="en-US" dirty="0">
              <a:solidFill>
                <a:schemeClr val="accent4">
                  <a:lumMod val="75000"/>
                </a:schemeClr>
              </a:solidFill>
            </a:endParaRPr>
          </a:p>
        </p:txBody>
      </p:sp>
      <p:pic>
        <p:nvPicPr>
          <p:cNvPr id="3" name="Image 2">
            <a:extLst>
              <a:ext uri="{FF2B5EF4-FFF2-40B4-BE49-F238E27FC236}">
                <a16:creationId xmlns:a16="http://schemas.microsoft.com/office/drawing/2014/main" id="{60BDEA62-F310-4F45-A3A2-18128EB6D74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27415" y="1047749"/>
            <a:ext cx="1828801" cy="1371601"/>
          </a:xfrm>
          <a:prstGeom prst="rect">
            <a:avLst/>
          </a:prstGeom>
        </p:spPr>
      </p:pic>
      <p:pic>
        <p:nvPicPr>
          <p:cNvPr id="10" name="Image 9">
            <a:extLst>
              <a:ext uri="{FF2B5EF4-FFF2-40B4-BE49-F238E27FC236}">
                <a16:creationId xmlns:a16="http://schemas.microsoft.com/office/drawing/2014/main" id="{E0957A06-E850-4519-8AF9-A3F41D095D26}"/>
              </a:ext>
            </a:extLst>
          </p:cNvPr>
          <p:cNvPicPr>
            <a:picLocks noChangeAspect="1"/>
          </p:cNvPicPr>
          <p:nvPr/>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194822" y="1162050"/>
            <a:ext cx="1430536" cy="1028700"/>
          </a:xfrm>
          <a:prstGeom prst="rect">
            <a:avLst/>
          </a:prstGeom>
        </p:spPr>
      </p:pic>
      <p:pic>
        <p:nvPicPr>
          <p:cNvPr id="14" name="Image 13">
            <a:extLst>
              <a:ext uri="{FF2B5EF4-FFF2-40B4-BE49-F238E27FC236}">
                <a16:creationId xmlns:a16="http://schemas.microsoft.com/office/drawing/2014/main" id="{A20CDDA4-C1CF-4098-93F6-E0C2072841A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300737" y="2325223"/>
            <a:ext cx="2324621" cy="1504950"/>
          </a:xfrm>
          <a:prstGeom prst="rect">
            <a:avLst/>
          </a:prstGeom>
        </p:spPr>
      </p:pic>
      <p:pic>
        <p:nvPicPr>
          <p:cNvPr id="19" name="Image 18">
            <a:extLst>
              <a:ext uri="{FF2B5EF4-FFF2-40B4-BE49-F238E27FC236}">
                <a16:creationId xmlns:a16="http://schemas.microsoft.com/office/drawing/2014/main" id="{AA8D0FB5-04E9-4691-B90D-90975C9FD067}"/>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882037" y="2419350"/>
            <a:ext cx="1418700" cy="1265724"/>
          </a:xfrm>
          <a:prstGeom prst="rect">
            <a:avLst/>
          </a:prstGeom>
        </p:spPr>
      </p:pic>
    </p:spTree>
    <p:extLst>
      <p:ext uri="{BB962C8B-B14F-4D97-AF65-F5344CB8AC3E}">
        <p14:creationId xmlns:p14="http://schemas.microsoft.com/office/powerpoint/2010/main" val="3838814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7694923B-126A-4BF4-998D-0FBD95DD1642}"/>
              </a:ext>
            </a:extLst>
          </p:cNvPr>
          <p:cNvSpPr/>
          <p:nvPr/>
        </p:nvSpPr>
        <p:spPr>
          <a:xfrm>
            <a:off x="0" y="0"/>
            <a:ext cx="9144000" cy="5162550"/>
          </a:xfrm>
          <a:prstGeom prst="rect">
            <a:avLst/>
          </a:prstGeom>
          <a:blipFill>
            <a:blip r:embed="rId2" cstate="print"/>
            <a:stretch>
              <a:fillRect/>
            </a:stretch>
          </a:blipFill>
        </p:spPr>
        <p:txBody>
          <a:bodyPr wrap="square" lIns="0" tIns="0" rIns="0" bIns="0" rtlCol="0"/>
          <a:lstStyle/>
          <a:p>
            <a:endParaRPr lang="fr-FR" dirty="0"/>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rgbClr val="FFFFFF"/>
                </a:solidFill>
                <a:latin typeface="Arial"/>
                <a:cs typeface="Arial"/>
              </a:rPr>
              <a:t> </a:t>
            </a:r>
            <a:r>
              <a:rPr sz="4500" u="heavy" baseline="1851" dirty="0">
                <a:solidFill>
                  <a:schemeClr val="accent4"/>
                </a:solidFill>
                <a:latin typeface="Arial"/>
                <a:cs typeface="Arial"/>
              </a:rPr>
              <a:t>	</a:t>
            </a:r>
            <a:r>
              <a:rPr lang="fr-FR" sz="4500"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1</a:t>
            </a:r>
            <a:r>
              <a:rPr lang="en-US" sz="4500"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1</a:t>
            </a:r>
            <a:r>
              <a:rPr lang="en-US" sz="4500" spc="262"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Le </a:t>
            </a:r>
            <a:r>
              <a:rPr lang="en-US" sz="4500" spc="262" baseline="1851" dirty="0" err="1">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langage</a:t>
            </a:r>
            <a:endParaRPr sz="1400"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pic>
        <p:nvPicPr>
          <p:cNvPr id="6" name="Image 5" descr="Une image contenant texte&#10;&#10;Description générée automatiquement">
            <a:extLst>
              <a:ext uri="{FF2B5EF4-FFF2-40B4-BE49-F238E27FC236}">
                <a16:creationId xmlns:a16="http://schemas.microsoft.com/office/drawing/2014/main" id="{56CAF71D-36F8-4274-9B23-EABCADA1459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28521" y="84862"/>
            <a:ext cx="2286000" cy="767953"/>
          </a:xfrm>
          <a:prstGeom prst="rect">
            <a:avLst/>
          </a:prstGeom>
        </p:spPr>
      </p:pic>
      <p:sp>
        <p:nvSpPr>
          <p:cNvPr id="12" name="ZoneTexte 11">
            <a:extLst>
              <a:ext uri="{FF2B5EF4-FFF2-40B4-BE49-F238E27FC236}">
                <a16:creationId xmlns:a16="http://schemas.microsoft.com/office/drawing/2014/main" id="{D7847134-1A79-4D3A-9C55-3EFAB86EF74C}"/>
              </a:ext>
            </a:extLst>
          </p:cNvPr>
          <p:cNvSpPr txBox="1"/>
          <p:nvPr/>
        </p:nvSpPr>
        <p:spPr>
          <a:xfrm>
            <a:off x="2209800" y="792346"/>
            <a:ext cx="5914121" cy="4455066"/>
          </a:xfrm>
          <a:prstGeom prst="rect">
            <a:avLst/>
          </a:prstGeom>
          <a:noFill/>
        </p:spPr>
        <p:txBody>
          <a:bodyPr wrap="square" rtlCol="0">
            <a:spAutoFit/>
          </a:bodyPr>
          <a:lstStyle/>
          <a:p>
            <a:r>
              <a:rPr lang="fr-FR" sz="1050" b="0" dirty="0">
                <a:solidFill>
                  <a:schemeClr val="tx1">
                    <a:lumMod val="85000"/>
                    <a:lumOff val="15000"/>
                  </a:schemeClr>
                </a:solidFill>
                <a:effectLst/>
                <a:latin typeface="Consolas" panose="020B0609020204030204" pitchFamily="49" charset="0"/>
              </a:rPr>
              <a:t>{</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min_packer_version</a:t>
            </a:r>
            <a:r>
              <a:rPr lang="fr-FR" sz="1050" b="0" dirty="0">
                <a:solidFill>
                  <a:schemeClr val="tx1">
                    <a:lumMod val="85000"/>
                    <a:lumOff val="15000"/>
                  </a:schemeClr>
                </a:solidFill>
                <a:effectLst/>
                <a:latin typeface="Consolas" panose="020B0609020204030204" pitchFamily="49" charset="0"/>
              </a:rPr>
              <a:t>": "1.7.3",</a:t>
            </a:r>
          </a:p>
          <a:p>
            <a:r>
              <a:rPr lang="fr-FR" sz="1050" b="0" dirty="0">
                <a:solidFill>
                  <a:schemeClr val="tx1">
                    <a:lumMod val="85000"/>
                    <a:lumOff val="15000"/>
                  </a:schemeClr>
                </a:solidFill>
                <a:effectLst/>
                <a:latin typeface="Consolas" panose="020B0609020204030204" pitchFamily="49" charset="0"/>
              </a:rPr>
              <a:t>  "variables": {</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veba_ovf_template</a:t>
            </a:r>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photon.xml.template</a:t>
            </a:r>
            <a:r>
              <a:rPr lang="fr-FR" sz="1050" b="0" dirty="0">
                <a:solidFill>
                  <a:schemeClr val="tx1">
                    <a:lumMod val="85000"/>
                    <a:lumOff val="15000"/>
                  </a:schemeClr>
                </a:solidFill>
                <a:effectLst/>
                <a:latin typeface="Consolas" panose="020B0609020204030204" pitchFamily="49" charset="0"/>
              </a:rPr>
              <a:t>",</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ovftool_deploy_vcenter</a:t>
            </a:r>
            <a:r>
              <a:rPr lang="fr-FR" sz="1050" b="0" dirty="0">
                <a:solidFill>
                  <a:schemeClr val="tx1">
                    <a:lumMod val="85000"/>
                    <a:lumOff val="15000"/>
                  </a:schemeClr>
                </a:solidFill>
                <a:effectLst/>
                <a:latin typeface="Consolas" panose="020B0609020204030204" pitchFamily="49" charset="0"/>
              </a:rPr>
              <a:t>": "192.168.30.200",</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ovftool_deploy_vcenter_username</a:t>
            </a:r>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administrator@vsphere.local</a:t>
            </a:r>
            <a:r>
              <a:rPr lang="fr-FR" sz="1050" b="0" dirty="0">
                <a:solidFill>
                  <a:schemeClr val="tx1">
                    <a:lumMod val="85000"/>
                    <a:lumOff val="15000"/>
                  </a:schemeClr>
                </a:solidFill>
                <a:effectLst/>
                <a:latin typeface="Consolas" panose="020B0609020204030204" pitchFamily="49" charset="0"/>
              </a:rPr>
              <a:t>",</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ovftool_deploy_vcenter_password</a:t>
            </a:r>
            <a:r>
              <a:rPr lang="fr-FR" sz="1050" b="0" dirty="0">
                <a:solidFill>
                  <a:schemeClr val="tx1">
                    <a:lumMod val="85000"/>
                    <a:lumOff val="15000"/>
                  </a:schemeClr>
                </a:solidFill>
                <a:effectLst/>
                <a:latin typeface="Consolas" panose="020B0609020204030204" pitchFamily="49" charset="0"/>
              </a:rPr>
              <a:t>": "VMware1!"</a:t>
            </a:r>
          </a:p>
          <a:p>
            <a:r>
              <a:rPr lang="fr-FR" sz="1050" b="0" dirty="0">
                <a:solidFill>
                  <a:schemeClr val="tx1">
                    <a:lumMod val="85000"/>
                    <a:lumOff val="15000"/>
                  </a:schemeClr>
                </a:solidFill>
                <a:effectLst/>
                <a:latin typeface="Consolas" panose="020B0609020204030204" pitchFamily="49" charset="0"/>
              </a:rPr>
              <a:t>  },</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builders</a:t>
            </a:r>
            <a:r>
              <a:rPr lang="fr-FR" sz="1050" b="0" dirty="0">
                <a:solidFill>
                  <a:schemeClr val="tx1">
                    <a:lumMod val="85000"/>
                    <a:lumOff val="15000"/>
                  </a:schemeClr>
                </a:solidFill>
                <a:effectLst/>
                <a:latin typeface="Consolas" panose="020B0609020204030204" pitchFamily="49" charset="0"/>
              </a:rPr>
              <a:t>": [</a:t>
            </a:r>
          </a:p>
          <a:p>
            <a:r>
              <a:rPr lang="fr-FR" sz="1050" b="0" dirty="0">
                <a:solidFill>
                  <a:schemeClr val="tx1">
                    <a:lumMod val="85000"/>
                    <a:lumOff val="15000"/>
                  </a:schemeClr>
                </a:solidFill>
                <a:effectLst/>
                <a:latin typeface="Consolas" panose="020B0609020204030204" pitchFamily="49" charset="0"/>
              </a:rPr>
              <a:t>    {</a:t>
            </a:r>
          </a:p>
          <a:p>
            <a:r>
              <a:rPr lang="fr-FR" sz="1050" b="0" dirty="0">
                <a:solidFill>
                  <a:schemeClr val="tx1">
                    <a:lumMod val="85000"/>
                    <a:lumOff val="15000"/>
                  </a:schemeClr>
                </a:solidFill>
                <a:effectLst/>
                <a:latin typeface="Consolas" panose="020B0609020204030204" pitchFamily="49" charset="0"/>
              </a:rPr>
              <a:t>      "type": "</a:t>
            </a:r>
            <a:r>
              <a:rPr lang="fr-FR" sz="1050" b="0" dirty="0" err="1">
                <a:solidFill>
                  <a:schemeClr val="tx1">
                    <a:lumMod val="85000"/>
                    <a:lumOff val="15000"/>
                  </a:schemeClr>
                </a:solidFill>
                <a:effectLst/>
                <a:latin typeface="Consolas" panose="020B0609020204030204" pitchFamily="49" charset="0"/>
              </a:rPr>
              <a:t>vmware</a:t>
            </a:r>
            <a:r>
              <a:rPr lang="fr-FR" sz="1050" b="0" dirty="0">
                <a:solidFill>
                  <a:schemeClr val="tx1">
                    <a:lumMod val="85000"/>
                    <a:lumOff val="15000"/>
                  </a:schemeClr>
                </a:solidFill>
                <a:effectLst/>
                <a:latin typeface="Consolas" panose="020B0609020204030204" pitchFamily="49" charset="0"/>
              </a:rPr>
              <a:t>-iso",</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vm_name</a:t>
            </a:r>
            <a:r>
              <a:rPr lang="fr-FR" sz="1050" b="0" dirty="0">
                <a:solidFill>
                  <a:schemeClr val="tx1">
                    <a:lumMod val="85000"/>
                    <a:lumOff val="15000"/>
                  </a:schemeClr>
                </a:solidFill>
                <a:effectLst/>
                <a:latin typeface="Consolas" panose="020B0609020204030204" pitchFamily="49" charset="0"/>
              </a:rPr>
              <a:t>": "{{ user `</a:t>
            </a:r>
            <a:r>
              <a:rPr lang="fr-FR" sz="1050" b="0" dirty="0" err="1">
                <a:solidFill>
                  <a:schemeClr val="tx1">
                    <a:lumMod val="85000"/>
                    <a:lumOff val="15000"/>
                  </a:schemeClr>
                </a:solidFill>
                <a:effectLst/>
                <a:latin typeface="Consolas" panose="020B0609020204030204" pitchFamily="49" charset="0"/>
              </a:rPr>
              <a:t>vm_name</a:t>
            </a:r>
            <a:r>
              <a:rPr lang="fr-FR" sz="1050" b="0" dirty="0">
                <a:solidFill>
                  <a:schemeClr val="tx1">
                    <a:lumMod val="85000"/>
                    <a:lumOff val="15000"/>
                  </a:schemeClr>
                </a:solidFill>
                <a:effectLst/>
                <a:latin typeface="Consolas" panose="020B0609020204030204" pitchFamily="49" charset="0"/>
              </a:rPr>
              <a:t>` }}",</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guest_os_type</a:t>
            </a:r>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Other</a:t>
            </a:r>
            <a:r>
              <a:rPr lang="fr-FR" sz="1050" b="0" dirty="0">
                <a:solidFill>
                  <a:schemeClr val="tx1">
                    <a:lumMod val="85000"/>
                    <a:lumOff val="15000"/>
                  </a:schemeClr>
                </a:solidFill>
                <a:effectLst/>
                <a:latin typeface="Consolas" panose="020B0609020204030204" pitchFamily="49" charset="0"/>
              </a:rPr>
              <a:t>",</a:t>
            </a:r>
          </a:p>
          <a:p>
            <a:r>
              <a:rPr lang="fr-FR" sz="1050" b="0" dirty="0">
                <a:solidFill>
                  <a:schemeClr val="tx1">
                    <a:lumMod val="85000"/>
                    <a:lumOff val="15000"/>
                  </a:schemeClr>
                </a:solidFill>
                <a:effectLst/>
                <a:latin typeface="Consolas" panose="020B0609020204030204" pitchFamily="49" charset="0"/>
              </a:rPr>
              <a:t>      "version": "13",</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disk_size</a:t>
            </a:r>
            <a:r>
              <a:rPr lang="fr-FR" sz="1050" b="0" dirty="0">
                <a:solidFill>
                  <a:schemeClr val="tx1">
                    <a:lumMod val="85000"/>
                    <a:lumOff val="15000"/>
                  </a:schemeClr>
                </a:solidFill>
                <a:effectLst/>
                <a:latin typeface="Consolas" panose="020B0609020204030204" pitchFamily="49" charset="0"/>
              </a:rPr>
              <a:t>": "25600",</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disk_additional_size</a:t>
            </a:r>
            <a:r>
              <a:rPr lang="fr-FR" sz="1050" b="0" dirty="0">
                <a:solidFill>
                  <a:schemeClr val="tx1">
                    <a:lumMod val="85000"/>
                    <a:lumOff val="15000"/>
                  </a:schemeClr>
                </a:solidFill>
                <a:effectLst/>
                <a:latin typeface="Consolas" panose="020B0609020204030204" pitchFamily="49" charset="0"/>
              </a:rPr>
              <a:t>": [</a:t>
            </a:r>
          </a:p>
          <a:p>
            <a:r>
              <a:rPr lang="fr-FR" sz="1050" b="0" dirty="0">
                <a:solidFill>
                  <a:schemeClr val="tx1">
                    <a:lumMod val="85000"/>
                    <a:lumOff val="15000"/>
                  </a:schemeClr>
                </a:solidFill>
                <a:effectLst/>
                <a:latin typeface="Consolas" panose="020B0609020204030204" pitchFamily="49" charset="0"/>
              </a:rPr>
              <a:t>        "25600"</a:t>
            </a:r>
          </a:p>
          <a:p>
            <a:r>
              <a:rPr lang="fr-FR" sz="1050" b="0" dirty="0">
                <a:solidFill>
                  <a:schemeClr val="tx1">
                    <a:lumMod val="85000"/>
                    <a:lumOff val="15000"/>
                  </a:schemeClr>
                </a:solidFill>
                <a:effectLst/>
                <a:latin typeface="Consolas" panose="020B0609020204030204" pitchFamily="49" charset="0"/>
              </a:rPr>
              <a:t>      ],</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boot_command</a:t>
            </a:r>
            <a:r>
              <a:rPr lang="fr-FR" sz="1050" b="0" dirty="0">
                <a:solidFill>
                  <a:schemeClr val="tx1">
                    <a:lumMod val="85000"/>
                    <a:lumOff val="15000"/>
                  </a:schemeClr>
                </a:solidFill>
                <a:effectLst/>
                <a:latin typeface="Consolas" panose="020B0609020204030204" pitchFamily="49" charset="0"/>
              </a:rPr>
              <a:t>": [</a:t>
            </a:r>
          </a:p>
          <a:p>
            <a:r>
              <a:rPr lang="fr-FR" sz="1050" b="0" dirty="0">
                <a:solidFill>
                  <a:schemeClr val="tx1">
                    <a:lumMod val="85000"/>
                    <a:lumOff val="15000"/>
                  </a:schemeClr>
                </a:solidFill>
                <a:effectLst/>
                <a:latin typeface="Consolas" panose="020B0609020204030204" pitchFamily="49" charset="0"/>
              </a:rPr>
              <a:t>        "&lt;esc&gt;&lt;</a:t>
            </a:r>
            <a:r>
              <a:rPr lang="fr-FR" sz="1050" b="0" dirty="0" err="1">
                <a:solidFill>
                  <a:schemeClr val="tx1">
                    <a:lumMod val="85000"/>
                    <a:lumOff val="15000"/>
                  </a:schemeClr>
                </a:solidFill>
                <a:effectLst/>
                <a:latin typeface="Consolas" panose="020B0609020204030204" pitchFamily="49" charset="0"/>
              </a:rPr>
              <a:t>wait</a:t>
            </a:r>
            <a:r>
              <a:rPr lang="fr-FR" sz="1050" b="0" dirty="0">
                <a:solidFill>
                  <a:schemeClr val="tx1">
                    <a:lumMod val="85000"/>
                    <a:lumOff val="15000"/>
                  </a:schemeClr>
                </a:solidFill>
                <a:effectLst/>
                <a:latin typeface="Consolas" panose="020B0609020204030204" pitchFamily="49" charset="0"/>
              </a:rPr>
              <a:t>&gt;",</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vmlinuz</a:t>
            </a:r>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initrd</a:t>
            </a:r>
            <a:r>
              <a:rPr lang="fr-FR" sz="1050" b="0" dirty="0">
                <a:solidFill>
                  <a:schemeClr val="tx1">
                    <a:lumMod val="85000"/>
                    <a:lumOff val="15000"/>
                  </a:schemeClr>
                </a:solidFill>
                <a:effectLst/>
                <a:latin typeface="Consolas" panose="020B0609020204030204" pitchFamily="49" charset="0"/>
              </a:rPr>
              <a:t>=</a:t>
            </a:r>
            <a:r>
              <a:rPr lang="fr-FR" sz="1050" b="0" dirty="0" err="1">
                <a:solidFill>
                  <a:schemeClr val="tx1">
                    <a:lumMod val="85000"/>
                    <a:lumOff val="15000"/>
                  </a:schemeClr>
                </a:solidFill>
                <a:effectLst/>
                <a:latin typeface="Consolas" panose="020B0609020204030204" pitchFamily="49" charset="0"/>
              </a:rPr>
              <a:t>initrd.img</a:t>
            </a:r>
            <a:r>
              <a:rPr lang="fr-FR" sz="1050" b="0" dirty="0">
                <a:solidFill>
                  <a:schemeClr val="tx1">
                    <a:lumMod val="85000"/>
                    <a:lumOff val="15000"/>
                  </a:schemeClr>
                </a:solidFill>
                <a:effectLst/>
                <a:latin typeface="Consolas" panose="020B0609020204030204" pitchFamily="49" charset="0"/>
              </a:rPr>
              <a:t> root=/dev/ram0 </a:t>
            </a:r>
            <a:r>
              <a:rPr lang="fr-FR" sz="1050" b="0" dirty="0" err="1">
                <a:solidFill>
                  <a:schemeClr val="tx1">
                    <a:lumMod val="85000"/>
                    <a:lumOff val="15000"/>
                  </a:schemeClr>
                </a:solidFill>
                <a:effectLst/>
                <a:latin typeface="Consolas" panose="020B0609020204030204" pitchFamily="49" charset="0"/>
              </a:rPr>
              <a:t>loglevel</a:t>
            </a:r>
            <a:r>
              <a:rPr lang="fr-FR" sz="1050" b="0" dirty="0">
                <a:solidFill>
                  <a:schemeClr val="tx1">
                    <a:lumMod val="85000"/>
                    <a:lumOff val="15000"/>
                  </a:schemeClr>
                </a:solidFill>
                <a:effectLst/>
                <a:latin typeface="Consolas" panose="020B0609020204030204" pitchFamily="49" charset="0"/>
              </a:rPr>
              <a:t>=3 </a:t>
            </a:r>
            <a:r>
              <a:rPr lang="fr-FR" sz="1050" b="0" dirty="0" err="1">
                <a:solidFill>
                  <a:schemeClr val="tx1">
                    <a:lumMod val="85000"/>
                    <a:lumOff val="15000"/>
                  </a:schemeClr>
                </a:solidFill>
                <a:effectLst/>
                <a:latin typeface="Consolas" panose="020B0609020204030204" pitchFamily="49" charset="0"/>
              </a:rPr>
              <a:t>ks</a:t>
            </a:r>
            <a:r>
              <a:rPr lang="fr-FR" sz="1050" b="0" dirty="0">
                <a:solidFill>
                  <a:schemeClr val="tx1">
                    <a:lumMod val="85000"/>
                    <a:lumOff val="15000"/>
                  </a:schemeClr>
                </a:solidFill>
                <a:effectLst/>
                <a:latin typeface="Consolas" panose="020B0609020204030204" pitchFamily="49" charset="0"/>
              </a:rPr>
              <a:t>=http://{{ .HTTPIP }}:{{ .</a:t>
            </a:r>
            <a:r>
              <a:rPr lang="fr-FR" sz="1050" b="0" dirty="0" err="1">
                <a:solidFill>
                  <a:schemeClr val="tx1">
                    <a:lumMod val="85000"/>
                    <a:lumOff val="15000"/>
                  </a:schemeClr>
                </a:solidFill>
                <a:effectLst/>
                <a:latin typeface="Consolas" panose="020B0609020204030204" pitchFamily="49" charset="0"/>
              </a:rPr>
              <a:t>HTTPPort</a:t>
            </a:r>
            <a:r>
              <a:rPr lang="fr-FR" sz="1050" b="0" dirty="0">
                <a:solidFill>
                  <a:schemeClr val="tx1">
                    <a:lumMod val="85000"/>
                    <a:lumOff val="15000"/>
                  </a:schemeClr>
                </a:solidFill>
                <a:effectLst/>
                <a:latin typeface="Consolas" panose="020B0609020204030204" pitchFamily="49" charset="0"/>
              </a:rPr>
              <a:t> }}/photon-</a:t>
            </a:r>
            <a:r>
              <a:rPr lang="fr-FR" sz="1050" b="0" dirty="0" err="1">
                <a:solidFill>
                  <a:schemeClr val="tx1">
                    <a:lumMod val="85000"/>
                    <a:lumOff val="15000"/>
                  </a:schemeClr>
                </a:solidFill>
                <a:effectLst/>
                <a:latin typeface="Consolas" panose="020B0609020204030204" pitchFamily="49" charset="0"/>
              </a:rPr>
              <a:t>kickstart.json</a:t>
            </a:r>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photon.media</a:t>
            </a:r>
            <a:r>
              <a:rPr lang="fr-FR" sz="1050" b="0" dirty="0">
                <a:solidFill>
                  <a:schemeClr val="tx1">
                    <a:lumMod val="85000"/>
                    <a:lumOff val="15000"/>
                  </a:schemeClr>
                </a:solidFill>
                <a:effectLst/>
                <a:latin typeface="Consolas" panose="020B0609020204030204" pitchFamily="49" charset="0"/>
              </a:rPr>
              <a:t>=</a:t>
            </a:r>
            <a:r>
              <a:rPr lang="fr-FR" sz="1050" b="0" dirty="0" err="1">
                <a:solidFill>
                  <a:schemeClr val="tx1">
                    <a:lumMod val="85000"/>
                    <a:lumOff val="15000"/>
                  </a:schemeClr>
                </a:solidFill>
                <a:effectLst/>
                <a:latin typeface="Consolas" panose="020B0609020204030204" pitchFamily="49" charset="0"/>
              </a:rPr>
              <a:t>cdrom</a:t>
            </a:r>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insecure_installation</a:t>
            </a:r>
            <a:r>
              <a:rPr lang="fr-FR" sz="1050" b="0" dirty="0">
                <a:solidFill>
                  <a:schemeClr val="tx1">
                    <a:lumMod val="85000"/>
                    <a:lumOff val="15000"/>
                  </a:schemeClr>
                </a:solidFill>
                <a:effectLst/>
                <a:latin typeface="Consolas" panose="020B0609020204030204" pitchFamily="49" charset="0"/>
              </a:rPr>
              <a:t>=1",</a:t>
            </a:r>
          </a:p>
          <a:p>
            <a:r>
              <a:rPr lang="fr-FR" sz="1050" b="0" dirty="0">
                <a:solidFill>
                  <a:schemeClr val="tx1">
                    <a:lumMod val="85000"/>
                    <a:lumOff val="15000"/>
                  </a:schemeClr>
                </a:solidFill>
                <a:effectLst/>
                <a:latin typeface="Consolas" panose="020B0609020204030204" pitchFamily="49" charset="0"/>
              </a:rPr>
              <a:t>        "&lt;enter&gt;"</a:t>
            </a:r>
          </a:p>
          <a:p>
            <a:r>
              <a:rPr lang="fr-FR" sz="1050" b="0" dirty="0">
                <a:solidFill>
                  <a:schemeClr val="tx1">
                    <a:lumMod val="85000"/>
                    <a:lumOff val="15000"/>
                  </a:schemeClr>
                </a:solidFill>
                <a:effectLst/>
                <a:latin typeface="Consolas" panose="020B0609020204030204" pitchFamily="49" charset="0"/>
              </a:rPr>
              <a:t>      ],</a:t>
            </a:r>
            <a:endParaRPr lang="fr-FR" sz="1050" dirty="0">
              <a:solidFill>
                <a:schemeClr val="tx1">
                  <a:lumMod val="85000"/>
                  <a:lumOff val="15000"/>
                </a:schemeClr>
              </a:solidFill>
              <a:latin typeface="Consolas" panose="020B0609020204030204" pitchFamily="49" charset="0"/>
            </a:endParaRPr>
          </a:p>
          <a:p>
            <a:r>
              <a:rPr lang="fr-FR" sz="1050" b="0" dirty="0">
                <a:solidFill>
                  <a:schemeClr val="tx1">
                    <a:lumMod val="85000"/>
                    <a:lumOff val="15000"/>
                  </a:schemeClr>
                </a:solidFill>
                <a:effectLst/>
                <a:latin typeface="Consolas" panose="020B0609020204030204" pitchFamily="49" charset="0"/>
              </a:rPr>
              <a:t>…</a:t>
            </a:r>
          </a:p>
          <a:p>
            <a:r>
              <a:rPr lang="fr-FR" sz="1050" dirty="0">
                <a:solidFill>
                  <a:schemeClr val="tx1">
                    <a:lumMod val="85000"/>
                    <a:lumOff val="15000"/>
                  </a:schemeClr>
                </a:solidFill>
                <a:latin typeface="Consolas" panose="020B0609020204030204" pitchFamily="49" charset="0"/>
              </a:rPr>
              <a:t>}</a:t>
            </a:r>
            <a:endParaRPr lang="fr-FR" sz="1050" b="0" dirty="0">
              <a:solidFill>
                <a:schemeClr val="tx1">
                  <a:lumMod val="85000"/>
                  <a:lumOff val="15000"/>
                </a:schemeClr>
              </a:solidFill>
              <a:effectLst/>
              <a:latin typeface="Consolas" panose="020B0609020204030204" pitchFamily="49" charset="0"/>
            </a:endParaRPr>
          </a:p>
        </p:txBody>
      </p:sp>
      <p:pic>
        <p:nvPicPr>
          <p:cNvPr id="3" name="Image 2">
            <a:extLst>
              <a:ext uri="{FF2B5EF4-FFF2-40B4-BE49-F238E27FC236}">
                <a16:creationId xmlns:a16="http://schemas.microsoft.com/office/drawing/2014/main" id="{E8B93BEE-904A-4539-ABD9-BC5A8E665F05}"/>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36666" b="36667"/>
          <a:stretch/>
        </p:blipFill>
        <p:spPr>
          <a:xfrm>
            <a:off x="228600" y="2266950"/>
            <a:ext cx="1752600" cy="1012613"/>
          </a:xfrm>
          <a:prstGeom prst="rect">
            <a:avLst/>
          </a:prstGeom>
          <a:ln>
            <a:noFill/>
          </a:ln>
          <a:effectLst>
            <a:softEdge rad="31750"/>
          </a:effectLst>
        </p:spPr>
      </p:pic>
    </p:spTree>
    <p:extLst>
      <p:ext uri="{BB962C8B-B14F-4D97-AF65-F5344CB8AC3E}">
        <p14:creationId xmlns:p14="http://schemas.microsoft.com/office/powerpoint/2010/main" val="9886433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7694923B-126A-4BF4-998D-0FBD95DD1642}"/>
              </a:ext>
            </a:extLst>
          </p:cNvPr>
          <p:cNvSpPr/>
          <p:nvPr/>
        </p:nvSpPr>
        <p:spPr>
          <a:xfrm>
            <a:off x="0" y="0"/>
            <a:ext cx="9144000" cy="5162550"/>
          </a:xfrm>
          <a:prstGeom prst="rect">
            <a:avLst/>
          </a:prstGeom>
          <a:blipFill>
            <a:blip r:embed="rId2" cstate="print"/>
            <a:stretch>
              <a:fillRect/>
            </a:stretch>
          </a:blipFill>
        </p:spPr>
        <p:txBody>
          <a:bodyPr wrap="square" lIns="0" tIns="0" rIns="0" bIns="0" rtlCol="0"/>
          <a:lstStyle/>
          <a:p>
            <a:endParaRPr lang="fr-FR" dirty="0"/>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rgbClr val="FFFFFF"/>
                </a:solidFill>
                <a:latin typeface="Arial"/>
                <a:cs typeface="Arial"/>
              </a:rPr>
              <a:t> </a:t>
            </a:r>
            <a:r>
              <a:rPr sz="4500" u="heavy" baseline="1851" dirty="0">
                <a:solidFill>
                  <a:schemeClr val="accent4"/>
                </a:solidFill>
                <a:latin typeface="Arial"/>
                <a:cs typeface="Arial"/>
              </a:rPr>
              <a:t>	</a:t>
            </a:r>
            <a:r>
              <a:rPr lang="en-US" sz="4500"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12</a:t>
            </a:r>
            <a:r>
              <a:rPr lang="en-US" sz="4500" spc="262"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Le </a:t>
            </a:r>
            <a:r>
              <a:rPr lang="en-US" sz="4500" spc="262" baseline="1851" dirty="0" err="1">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langage</a:t>
            </a:r>
            <a:endParaRPr sz="1400"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pic>
        <p:nvPicPr>
          <p:cNvPr id="6" name="Image 5" descr="Une image contenant texte&#10;&#10;Description générée automatiquement">
            <a:extLst>
              <a:ext uri="{FF2B5EF4-FFF2-40B4-BE49-F238E27FC236}">
                <a16:creationId xmlns:a16="http://schemas.microsoft.com/office/drawing/2014/main" id="{56CAF71D-36F8-4274-9B23-EABCADA1459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28521" y="84862"/>
            <a:ext cx="2286000" cy="767953"/>
          </a:xfrm>
          <a:prstGeom prst="rect">
            <a:avLst/>
          </a:prstGeom>
        </p:spPr>
      </p:pic>
      <p:sp>
        <p:nvSpPr>
          <p:cNvPr id="12" name="ZoneTexte 11">
            <a:extLst>
              <a:ext uri="{FF2B5EF4-FFF2-40B4-BE49-F238E27FC236}">
                <a16:creationId xmlns:a16="http://schemas.microsoft.com/office/drawing/2014/main" id="{D7847134-1A79-4D3A-9C55-3EFAB86EF74C}"/>
              </a:ext>
            </a:extLst>
          </p:cNvPr>
          <p:cNvSpPr txBox="1"/>
          <p:nvPr/>
        </p:nvSpPr>
        <p:spPr>
          <a:xfrm>
            <a:off x="2209800" y="792346"/>
            <a:ext cx="5914121" cy="3970318"/>
          </a:xfrm>
          <a:prstGeom prst="rect">
            <a:avLst/>
          </a:prstGeom>
          <a:noFill/>
        </p:spPr>
        <p:txBody>
          <a:bodyPr wrap="square" rtlCol="0">
            <a:spAutoFit/>
          </a:bodyPr>
          <a:lstStyle/>
          <a:p>
            <a:r>
              <a:rPr lang="fr-FR" sz="1050" b="0" dirty="0">
                <a:solidFill>
                  <a:schemeClr val="tx1">
                    <a:lumMod val="85000"/>
                    <a:lumOff val="15000"/>
                  </a:schemeClr>
                </a:solidFill>
                <a:effectLst/>
                <a:latin typeface="Consolas" panose="020B0609020204030204" pitchFamily="49" charset="0"/>
              </a:rPr>
              <a:t>packer {</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required_version</a:t>
            </a:r>
            <a:r>
              <a:rPr lang="fr-FR" sz="1050" b="0" dirty="0">
                <a:solidFill>
                  <a:schemeClr val="tx1">
                    <a:lumMod val="85000"/>
                    <a:lumOff val="15000"/>
                  </a:schemeClr>
                </a:solidFill>
                <a:effectLst/>
                <a:latin typeface="Consolas" panose="020B0609020204030204" pitchFamily="49" charset="0"/>
              </a:rPr>
              <a:t> = "&gt;= 1.7.10"</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required_plugins</a:t>
            </a:r>
            <a:r>
              <a:rPr lang="fr-FR" sz="1050" b="0" dirty="0">
                <a:solidFill>
                  <a:schemeClr val="tx1">
                    <a:lumMod val="85000"/>
                    <a:lumOff val="15000"/>
                  </a:schemeClr>
                </a:solidFill>
                <a:effectLst/>
                <a:latin typeface="Consolas" panose="020B0609020204030204" pitchFamily="49" charset="0"/>
              </a:rPr>
              <a:t> {</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vsphere</a:t>
            </a:r>
            <a:r>
              <a:rPr lang="fr-FR" sz="1050" b="0" dirty="0">
                <a:solidFill>
                  <a:schemeClr val="tx1">
                    <a:lumMod val="85000"/>
                    <a:lumOff val="15000"/>
                  </a:schemeClr>
                </a:solidFill>
                <a:effectLst/>
                <a:latin typeface="Consolas" panose="020B0609020204030204" pitchFamily="49" charset="0"/>
              </a:rPr>
              <a:t> = {</a:t>
            </a:r>
          </a:p>
          <a:p>
            <a:r>
              <a:rPr lang="fr-FR" sz="1050" b="0" dirty="0">
                <a:solidFill>
                  <a:schemeClr val="tx1">
                    <a:lumMod val="85000"/>
                    <a:lumOff val="15000"/>
                  </a:schemeClr>
                </a:solidFill>
                <a:effectLst/>
                <a:latin typeface="Consolas" panose="020B0609020204030204" pitchFamily="49" charset="0"/>
              </a:rPr>
              <a:t>      version = "&gt;= v1.0.3"</a:t>
            </a:r>
          </a:p>
          <a:p>
            <a:r>
              <a:rPr lang="fr-FR" sz="1050" b="0" dirty="0">
                <a:solidFill>
                  <a:schemeClr val="tx1">
                    <a:lumMod val="85000"/>
                    <a:lumOff val="15000"/>
                  </a:schemeClr>
                </a:solidFill>
                <a:effectLst/>
                <a:latin typeface="Consolas" panose="020B0609020204030204" pitchFamily="49" charset="0"/>
              </a:rPr>
              <a:t>      source  = "github.com/</a:t>
            </a:r>
            <a:r>
              <a:rPr lang="fr-FR" sz="1050" b="0" dirty="0" err="1">
                <a:solidFill>
                  <a:schemeClr val="tx1">
                    <a:lumMod val="85000"/>
                    <a:lumOff val="15000"/>
                  </a:schemeClr>
                </a:solidFill>
                <a:effectLst/>
                <a:latin typeface="Consolas" panose="020B0609020204030204" pitchFamily="49" charset="0"/>
              </a:rPr>
              <a:t>hashicorp</a:t>
            </a:r>
            <a:r>
              <a:rPr lang="fr-FR" sz="1050" b="0" dirty="0">
                <a:solidFill>
                  <a:schemeClr val="tx1">
                    <a:lumMod val="85000"/>
                    <a:lumOff val="15000"/>
                  </a:schemeClr>
                </a:solidFill>
                <a:effectLst/>
                <a:latin typeface="Consolas" panose="020B0609020204030204" pitchFamily="49" charset="0"/>
              </a:rPr>
              <a:t>/</a:t>
            </a:r>
            <a:r>
              <a:rPr lang="fr-FR" sz="1050" b="0" dirty="0" err="1">
                <a:solidFill>
                  <a:schemeClr val="tx1">
                    <a:lumMod val="85000"/>
                    <a:lumOff val="15000"/>
                  </a:schemeClr>
                </a:solidFill>
                <a:effectLst/>
                <a:latin typeface="Consolas" panose="020B0609020204030204" pitchFamily="49" charset="0"/>
              </a:rPr>
              <a:t>vsphere</a:t>
            </a:r>
            <a:r>
              <a:rPr lang="fr-FR" sz="1050" b="0" dirty="0">
                <a:solidFill>
                  <a:schemeClr val="tx1">
                    <a:lumMod val="85000"/>
                    <a:lumOff val="15000"/>
                  </a:schemeClr>
                </a:solidFill>
                <a:effectLst/>
                <a:latin typeface="Consolas" panose="020B0609020204030204" pitchFamily="49" charset="0"/>
              </a:rPr>
              <a:t>"</a:t>
            </a:r>
          </a:p>
          <a:p>
            <a:r>
              <a:rPr lang="fr-FR" sz="1050" b="0" dirty="0">
                <a:solidFill>
                  <a:schemeClr val="tx1">
                    <a:lumMod val="85000"/>
                    <a:lumOff val="15000"/>
                  </a:schemeClr>
                </a:solidFill>
                <a:effectLst/>
                <a:latin typeface="Consolas" panose="020B0609020204030204" pitchFamily="49" charset="0"/>
              </a:rPr>
              <a:t>    }</a:t>
            </a:r>
          </a:p>
          <a:p>
            <a:r>
              <a:rPr lang="fr-FR" sz="1050" b="0" dirty="0">
                <a:solidFill>
                  <a:schemeClr val="tx1">
                    <a:lumMod val="85000"/>
                    <a:lumOff val="15000"/>
                  </a:schemeClr>
                </a:solidFill>
                <a:effectLst/>
                <a:latin typeface="Consolas" panose="020B0609020204030204" pitchFamily="49" charset="0"/>
              </a:rPr>
              <a:t>  }</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required_plugins</a:t>
            </a:r>
            <a:r>
              <a:rPr lang="fr-FR" sz="1050" b="0" dirty="0">
                <a:solidFill>
                  <a:schemeClr val="tx1">
                    <a:lumMod val="85000"/>
                    <a:lumOff val="15000"/>
                  </a:schemeClr>
                </a:solidFill>
                <a:effectLst/>
                <a:latin typeface="Consolas" panose="020B0609020204030204" pitchFamily="49" charset="0"/>
              </a:rPr>
              <a:t> {</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windows</a:t>
            </a:r>
            <a:r>
              <a:rPr lang="fr-FR" sz="1050" b="0" dirty="0">
                <a:solidFill>
                  <a:schemeClr val="tx1">
                    <a:lumMod val="85000"/>
                    <a:lumOff val="15000"/>
                  </a:schemeClr>
                </a:solidFill>
                <a:effectLst/>
                <a:latin typeface="Consolas" panose="020B0609020204030204" pitchFamily="49" charset="0"/>
              </a:rPr>
              <a:t>-update = {</a:t>
            </a:r>
          </a:p>
          <a:p>
            <a:r>
              <a:rPr lang="fr-FR" sz="1050" b="0" dirty="0">
                <a:solidFill>
                  <a:schemeClr val="tx1">
                    <a:lumMod val="85000"/>
                    <a:lumOff val="15000"/>
                  </a:schemeClr>
                </a:solidFill>
                <a:effectLst/>
                <a:latin typeface="Consolas" panose="020B0609020204030204" pitchFamily="49" charset="0"/>
              </a:rPr>
              <a:t>      version = "&gt;= 0.14.0"</a:t>
            </a:r>
          </a:p>
          <a:p>
            <a:r>
              <a:rPr lang="fr-FR" sz="1050" b="0" dirty="0">
                <a:solidFill>
                  <a:schemeClr val="tx1">
                    <a:lumMod val="85000"/>
                    <a:lumOff val="15000"/>
                  </a:schemeClr>
                </a:solidFill>
                <a:effectLst/>
                <a:latin typeface="Consolas" panose="020B0609020204030204" pitchFamily="49" charset="0"/>
              </a:rPr>
              <a:t>      source  = "github.com/</a:t>
            </a:r>
            <a:r>
              <a:rPr lang="fr-FR" sz="1050" b="0" dirty="0" err="1">
                <a:solidFill>
                  <a:schemeClr val="tx1">
                    <a:lumMod val="85000"/>
                    <a:lumOff val="15000"/>
                  </a:schemeClr>
                </a:solidFill>
                <a:effectLst/>
                <a:latin typeface="Consolas" panose="020B0609020204030204" pitchFamily="49" charset="0"/>
              </a:rPr>
              <a:t>rgl</a:t>
            </a:r>
            <a:r>
              <a:rPr lang="fr-FR" sz="1050" b="0" dirty="0">
                <a:solidFill>
                  <a:schemeClr val="tx1">
                    <a:lumMod val="85000"/>
                    <a:lumOff val="15000"/>
                  </a:schemeClr>
                </a:solidFill>
                <a:effectLst/>
                <a:latin typeface="Consolas" panose="020B0609020204030204" pitchFamily="49" charset="0"/>
              </a:rPr>
              <a:t>/</a:t>
            </a:r>
            <a:r>
              <a:rPr lang="fr-FR" sz="1050" b="0" dirty="0" err="1">
                <a:solidFill>
                  <a:schemeClr val="tx1">
                    <a:lumMod val="85000"/>
                    <a:lumOff val="15000"/>
                  </a:schemeClr>
                </a:solidFill>
                <a:effectLst/>
                <a:latin typeface="Consolas" panose="020B0609020204030204" pitchFamily="49" charset="0"/>
              </a:rPr>
              <a:t>windows</a:t>
            </a:r>
            <a:r>
              <a:rPr lang="fr-FR" sz="1050" b="0" dirty="0">
                <a:solidFill>
                  <a:schemeClr val="tx1">
                    <a:lumMod val="85000"/>
                    <a:lumOff val="15000"/>
                  </a:schemeClr>
                </a:solidFill>
                <a:effectLst/>
                <a:latin typeface="Consolas" panose="020B0609020204030204" pitchFamily="49" charset="0"/>
              </a:rPr>
              <a:t>-update"</a:t>
            </a:r>
          </a:p>
          <a:p>
            <a:r>
              <a:rPr lang="fr-FR" sz="1050" b="0" dirty="0">
                <a:solidFill>
                  <a:schemeClr val="tx1">
                    <a:lumMod val="85000"/>
                    <a:lumOff val="15000"/>
                  </a:schemeClr>
                </a:solidFill>
                <a:effectLst/>
                <a:latin typeface="Consolas" panose="020B0609020204030204" pitchFamily="49" charset="0"/>
              </a:rPr>
              <a:t>    }</a:t>
            </a:r>
          </a:p>
          <a:p>
            <a:r>
              <a:rPr lang="fr-FR" sz="1050" b="0" dirty="0">
                <a:solidFill>
                  <a:schemeClr val="tx1">
                    <a:lumMod val="85000"/>
                    <a:lumOff val="15000"/>
                  </a:schemeClr>
                </a:solidFill>
                <a:effectLst/>
                <a:latin typeface="Consolas" panose="020B0609020204030204" pitchFamily="49" charset="0"/>
              </a:rPr>
              <a:t>  }</a:t>
            </a:r>
          </a:p>
          <a:p>
            <a:r>
              <a:rPr lang="fr-FR" sz="1050" b="0" dirty="0">
                <a:solidFill>
                  <a:schemeClr val="tx1">
                    <a:lumMod val="85000"/>
                    <a:lumOff val="15000"/>
                  </a:schemeClr>
                </a:solidFill>
                <a:effectLst/>
                <a:latin typeface="Consolas" panose="020B0609020204030204" pitchFamily="49" charset="0"/>
              </a:rPr>
              <a:t>}</a:t>
            </a:r>
          </a:p>
          <a:p>
            <a:r>
              <a:rPr lang="fr-FR" sz="1050" b="0" dirty="0" err="1">
                <a:solidFill>
                  <a:srgbClr val="FF0000"/>
                </a:solidFill>
                <a:effectLst/>
                <a:latin typeface="Consolas" panose="020B0609020204030204" pitchFamily="49" charset="0"/>
              </a:rPr>
              <a:t>locals</a:t>
            </a:r>
            <a:r>
              <a:rPr lang="fr-FR" sz="1050" b="0" dirty="0">
                <a:solidFill>
                  <a:schemeClr val="tx1">
                    <a:lumMod val="85000"/>
                    <a:lumOff val="15000"/>
                  </a:schemeClr>
                </a:solidFill>
                <a:effectLst/>
                <a:latin typeface="Consolas" panose="020B0609020204030204" pitchFamily="49" charset="0"/>
              </a:rPr>
              <a:t> {</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build_by</a:t>
            </a:r>
            <a:r>
              <a:rPr lang="fr-FR" sz="1050" b="0" dirty="0">
                <a:solidFill>
                  <a:schemeClr val="tx1">
                    <a:lumMod val="85000"/>
                    <a:lumOff val="15000"/>
                  </a:schemeClr>
                </a:solidFill>
                <a:effectLst/>
                <a:latin typeface="Consolas" panose="020B0609020204030204" pitchFamily="49" charset="0"/>
              </a:rPr>
              <a:t>      = "</a:t>
            </a:r>
            <a:r>
              <a:rPr lang="fr-FR" sz="1050" b="0" dirty="0" err="1">
                <a:solidFill>
                  <a:schemeClr val="tx1">
                    <a:lumMod val="85000"/>
                    <a:lumOff val="15000"/>
                  </a:schemeClr>
                </a:solidFill>
                <a:effectLst/>
                <a:latin typeface="Consolas" panose="020B0609020204030204" pitchFamily="49" charset="0"/>
              </a:rPr>
              <a:t>Built</a:t>
            </a:r>
            <a:r>
              <a:rPr lang="fr-FR" sz="1050" b="0" dirty="0">
                <a:solidFill>
                  <a:schemeClr val="tx1">
                    <a:lumMod val="85000"/>
                    <a:lumOff val="15000"/>
                  </a:schemeClr>
                </a:solidFill>
                <a:effectLst/>
                <a:latin typeface="Consolas" panose="020B0609020204030204" pitchFamily="49" charset="0"/>
              </a:rPr>
              <a:t> by: </a:t>
            </a:r>
            <a:r>
              <a:rPr lang="fr-FR" sz="1050" b="0" dirty="0" err="1">
                <a:solidFill>
                  <a:schemeClr val="tx1">
                    <a:lumMod val="85000"/>
                    <a:lumOff val="15000"/>
                  </a:schemeClr>
                </a:solidFill>
                <a:effectLst/>
                <a:latin typeface="Consolas" panose="020B0609020204030204" pitchFamily="49" charset="0"/>
              </a:rPr>
              <a:t>HashiCorp</a:t>
            </a:r>
            <a:r>
              <a:rPr lang="fr-FR" sz="1050" b="0" dirty="0">
                <a:solidFill>
                  <a:schemeClr val="tx1">
                    <a:lumMod val="85000"/>
                    <a:lumOff val="15000"/>
                  </a:schemeClr>
                </a:solidFill>
                <a:effectLst/>
                <a:latin typeface="Consolas" panose="020B0609020204030204" pitchFamily="49" charset="0"/>
              </a:rPr>
              <a:t> Packer ${</a:t>
            </a:r>
            <a:r>
              <a:rPr lang="fr-FR" sz="1050" b="0" dirty="0" err="1">
                <a:solidFill>
                  <a:schemeClr val="tx1">
                    <a:lumMod val="85000"/>
                    <a:lumOff val="15000"/>
                  </a:schemeClr>
                </a:solidFill>
                <a:effectLst/>
                <a:latin typeface="Consolas" panose="020B0609020204030204" pitchFamily="49" charset="0"/>
              </a:rPr>
              <a:t>packer.version</a:t>
            </a:r>
            <a:r>
              <a:rPr lang="fr-FR" sz="1050" b="0" dirty="0">
                <a:solidFill>
                  <a:schemeClr val="tx1">
                    <a:lumMod val="85000"/>
                    <a:lumOff val="15000"/>
                  </a:schemeClr>
                </a:solidFill>
                <a:effectLst/>
                <a:latin typeface="Consolas" panose="020B0609020204030204" pitchFamily="49" charset="0"/>
              </a:rPr>
              <a:t>}"</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build_date</a:t>
            </a:r>
            <a:r>
              <a:rPr lang="fr-FR" sz="1050" b="0" dirty="0">
                <a:solidFill>
                  <a:schemeClr val="tx1">
                    <a:lumMod val="85000"/>
                    <a:lumOff val="15000"/>
                  </a:schemeClr>
                </a:solidFill>
                <a:effectLst/>
                <a:latin typeface="Consolas" panose="020B0609020204030204" pitchFamily="49" charset="0"/>
              </a:rPr>
              <a:t>    = </a:t>
            </a:r>
            <a:r>
              <a:rPr lang="fr-FR" sz="1050" b="0" dirty="0" err="1">
                <a:solidFill>
                  <a:schemeClr val="tx1">
                    <a:lumMod val="85000"/>
                    <a:lumOff val="15000"/>
                  </a:schemeClr>
                </a:solidFill>
                <a:effectLst/>
                <a:latin typeface="Consolas" panose="020B0609020204030204" pitchFamily="49" charset="0"/>
              </a:rPr>
              <a:t>formatdate</a:t>
            </a:r>
            <a:r>
              <a:rPr lang="fr-FR" sz="1050" b="0" dirty="0">
                <a:solidFill>
                  <a:schemeClr val="tx1">
                    <a:lumMod val="85000"/>
                    <a:lumOff val="15000"/>
                  </a:schemeClr>
                </a:solidFill>
                <a:effectLst/>
                <a:latin typeface="Consolas" panose="020B0609020204030204" pitchFamily="49" charset="0"/>
              </a:rPr>
              <a:t>("YYYY-MM-DD </a:t>
            </a:r>
            <a:r>
              <a:rPr lang="fr-FR" sz="1050" b="0" dirty="0" err="1">
                <a:solidFill>
                  <a:schemeClr val="tx1">
                    <a:lumMod val="85000"/>
                    <a:lumOff val="15000"/>
                  </a:schemeClr>
                </a:solidFill>
                <a:effectLst/>
                <a:latin typeface="Consolas" panose="020B0609020204030204" pitchFamily="49" charset="0"/>
              </a:rPr>
              <a:t>hh:mm</a:t>
            </a:r>
            <a:r>
              <a:rPr lang="fr-FR" sz="1050" b="0" dirty="0">
                <a:solidFill>
                  <a:schemeClr val="tx1">
                    <a:lumMod val="85000"/>
                    <a:lumOff val="15000"/>
                  </a:schemeClr>
                </a:solidFill>
                <a:effectLst/>
                <a:latin typeface="Consolas" panose="020B0609020204030204" pitchFamily="49" charset="0"/>
              </a:rPr>
              <a:t> ZZZ", timestamp())</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build_version</a:t>
            </a:r>
            <a:r>
              <a:rPr lang="fr-FR" sz="1050" b="0" dirty="0">
                <a:solidFill>
                  <a:schemeClr val="tx1">
                    <a:lumMod val="85000"/>
                    <a:lumOff val="15000"/>
                  </a:schemeClr>
                </a:solidFill>
                <a:effectLst/>
                <a:latin typeface="Consolas" panose="020B0609020204030204" pitchFamily="49" charset="0"/>
              </a:rPr>
              <a:t> = </a:t>
            </a:r>
            <a:r>
              <a:rPr lang="fr-FR" sz="1050" b="0" dirty="0" err="1">
                <a:solidFill>
                  <a:schemeClr val="tx1">
                    <a:lumMod val="85000"/>
                    <a:lumOff val="15000"/>
                  </a:schemeClr>
                </a:solidFill>
                <a:effectLst/>
                <a:latin typeface="Consolas" panose="020B0609020204030204" pitchFamily="49" charset="0"/>
              </a:rPr>
              <a:t>formatdate</a:t>
            </a:r>
            <a:r>
              <a:rPr lang="fr-FR" sz="1050" b="0" dirty="0">
                <a:solidFill>
                  <a:schemeClr val="tx1">
                    <a:lumMod val="85000"/>
                    <a:lumOff val="15000"/>
                  </a:schemeClr>
                </a:solidFill>
                <a:effectLst/>
                <a:latin typeface="Consolas" panose="020B0609020204030204" pitchFamily="49" charset="0"/>
              </a:rPr>
              <a:t>("YY.MM", timestamp())</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manifest_date</a:t>
            </a:r>
            <a:r>
              <a:rPr lang="fr-FR" sz="1050" b="0" dirty="0">
                <a:solidFill>
                  <a:schemeClr val="tx1">
                    <a:lumMod val="85000"/>
                    <a:lumOff val="15000"/>
                  </a:schemeClr>
                </a:solidFill>
                <a:effectLst/>
                <a:latin typeface="Consolas" panose="020B0609020204030204" pitchFamily="49" charset="0"/>
              </a:rPr>
              <a:t> = </a:t>
            </a:r>
            <a:r>
              <a:rPr lang="fr-FR" sz="1050" b="0" dirty="0" err="1">
                <a:solidFill>
                  <a:schemeClr val="tx1">
                    <a:lumMod val="85000"/>
                    <a:lumOff val="15000"/>
                  </a:schemeClr>
                </a:solidFill>
                <a:effectLst/>
                <a:latin typeface="Consolas" panose="020B0609020204030204" pitchFamily="49" charset="0"/>
              </a:rPr>
              <a:t>formatdate</a:t>
            </a:r>
            <a:r>
              <a:rPr lang="fr-FR" sz="1050" b="0" dirty="0">
                <a:solidFill>
                  <a:schemeClr val="tx1">
                    <a:lumMod val="85000"/>
                    <a:lumOff val="15000"/>
                  </a:schemeClr>
                </a:solidFill>
                <a:effectLst/>
                <a:latin typeface="Consolas" panose="020B0609020204030204" pitchFamily="49" charset="0"/>
              </a:rPr>
              <a:t>("YYYY-MM-DD </a:t>
            </a:r>
            <a:r>
              <a:rPr lang="fr-FR" sz="1050" b="0" dirty="0" err="1">
                <a:solidFill>
                  <a:schemeClr val="tx1">
                    <a:lumMod val="85000"/>
                    <a:lumOff val="15000"/>
                  </a:schemeClr>
                </a:solidFill>
                <a:effectLst/>
                <a:latin typeface="Consolas" panose="020B0609020204030204" pitchFamily="49" charset="0"/>
              </a:rPr>
              <a:t>hh:mm:ss</a:t>
            </a:r>
            <a:r>
              <a:rPr lang="fr-FR" sz="1050" b="0" dirty="0">
                <a:solidFill>
                  <a:schemeClr val="tx1">
                    <a:lumMod val="85000"/>
                    <a:lumOff val="15000"/>
                  </a:schemeClr>
                </a:solidFill>
                <a:effectLst/>
                <a:latin typeface="Consolas" panose="020B0609020204030204" pitchFamily="49" charset="0"/>
              </a:rPr>
              <a:t>", timestamp())</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manifest_path</a:t>
            </a:r>
            <a:r>
              <a:rPr lang="fr-FR" sz="1050" b="0" dirty="0">
                <a:solidFill>
                  <a:schemeClr val="tx1">
                    <a:lumMod val="85000"/>
                    <a:lumOff val="15000"/>
                  </a:schemeClr>
                </a:solidFill>
                <a:effectLst/>
                <a:latin typeface="Consolas" panose="020B0609020204030204" pitchFamily="49" charset="0"/>
              </a:rPr>
              <a:t> = "${</a:t>
            </a:r>
            <a:r>
              <a:rPr lang="fr-FR" sz="1050" b="0" dirty="0" err="1">
                <a:solidFill>
                  <a:schemeClr val="tx1">
                    <a:lumMod val="85000"/>
                    <a:lumOff val="15000"/>
                  </a:schemeClr>
                </a:solidFill>
                <a:effectLst/>
                <a:latin typeface="Consolas" panose="020B0609020204030204" pitchFamily="49" charset="0"/>
              </a:rPr>
              <a:t>path.cwd</a:t>
            </a:r>
            <a:r>
              <a:rPr lang="fr-FR" sz="1050" b="0" dirty="0">
                <a:solidFill>
                  <a:schemeClr val="tx1">
                    <a:lumMod val="85000"/>
                    <a:lumOff val="15000"/>
                  </a:schemeClr>
                </a:solidFill>
                <a:effectLst/>
                <a:latin typeface="Consolas" panose="020B0609020204030204" pitchFamily="49" charset="0"/>
              </a:rPr>
              <a:t>}/</a:t>
            </a:r>
            <a:r>
              <a:rPr lang="fr-FR" sz="1050" b="0" dirty="0" err="1">
                <a:solidFill>
                  <a:schemeClr val="tx1">
                    <a:lumMod val="85000"/>
                    <a:lumOff val="15000"/>
                  </a:schemeClr>
                </a:solidFill>
                <a:effectLst/>
                <a:latin typeface="Consolas" panose="020B0609020204030204" pitchFamily="49" charset="0"/>
              </a:rPr>
              <a:t>manifests</a:t>
            </a:r>
            <a:r>
              <a:rPr lang="fr-FR" sz="1050" b="0" dirty="0">
                <a:solidFill>
                  <a:schemeClr val="tx1">
                    <a:lumMod val="85000"/>
                    <a:lumOff val="15000"/>
                  </a:schemeClr>
                </a:solidFill>
                <a:effectLst/>
                <a:latin typeface="Consolas" panose="020B0609020204030204" pitchFamily="49" charset="0"/>
              </a:rPr>
              <a:t>/"</a:t>
            </a:r>
          </a:p>
          <a:p>
            <a:r>
              <a:rPr lang="fr-FR" sz="1050" b="0" dirty="0">
                <a:solidFill>
                  <a:schemeClr val="tx1">
                    <a:lumMod val="85000"/>
                    <a:lumOff val="15000"/>
                  </a:schemeClr>
                </a:solidFill>
                <a:effectLst/>
                <a:latin typeface="Consolas" panose="020B0609020204030204" pitchFamily="49" charset="0"/>
              </a:rPr>
              <a:t>}</a:t>
            </a:r>
          </a:p>
          <a:p>
            <a:r>
              <a:rPr lang="fr-FR" sz="1050" b="0" dirty="0">
                <a:solidFill>
                  <a:schemeClr val="tx1">
                    <a:lumMod val="85000"/>
                    <a:lumOff val="15000"/>
                  </a:schemeClr>
                </a:solidFill>
                <a:effectLst/>
                <a:latin typeface="Consolas" panose="020B0609020204030204" pitchFamily="49" charset="0"/>
              </a:rPr>
              <a:t>//  </a:t>
            </a:r>
            <a:r>
              <a:rPr lang="fr-FR" sz="1050" b="0" dirty="0" err="1">
                <a:solidFill>
                  <a:schemeClr val="tx1">
                    <a:lumMod val="85000"/>
                    <a:lumOff val="15000"/>
                  </a:schemeClr>
                </a:solidFill>
                <a:effectLst/>
                <a:latin typeface="Consolas" panose="020B0609020204030204" pitchFamily="49" charset="0"/>
              </a:rPr>
              <a:t>Defines</a:t>
            </a:r>
            <a:r>
              <a:rPr lang="fr-FR" sz="1050" b="0" dirty="0">
                <a:solidFill>
                  <a:schemeClr val="tx1">
                    <a:lumMod val="85000"/>
                    <a:lumOff val="15000"/>
                  </a:schemeClr>
                </a:solidFill>
                <a:effectLst/>
                <a:latin typeface="Consolas" panose="020B0609020204030204" pitchFamily="49" charset="0"/>
              </a:rPr>
              <a:t> the </a:t>
            </a:r>
            <a:r>
              <a:rPr lang="fr-FR" sz="1050" b="0" dirty="0" err="1">
                <a:solidFill>
                  <a:schemeClr val="tx1">
                    <a:lumMod val="85000"/>
                    <a:lumOff val="15000"/>
                  </a:schemeClr>
                </a:solidFill>
                <a:effectLst/>
                <a:latin typeface="Consolas" panose="020B0609020204030204" pitchFamily="49" charset="0"/>
              </a:rPr>
              <a:t>builder</a:t>
            </a:r>
            <a:r>
              <a:rPr lang="fr-FR" sz="1050" b="0" dirty="0">
                <a:solidFill>
                  <a:schemeClr val="tx1">
                    <a:lumMod val="85000"/>
                    <a:lumOff val="15000"/>
                  </a:schemeClr>
                </a:solidFill>
                <a:effectLst/>
                <a:latin typeface="Consolas" panose="020B0609020204030204" pitchFamily="49" charset="0"/>
              </a:rPr>
              <a:t> configuration blocks.</a:t>
            </a:r>
          </a:p>
          <a:p>
            <a:endParaRPr lang="fr-FR" sz="1050" b="0" dirty="0">
              <a:solidFill>
                <a:schemeClr val="tx1">
                  <a:lumMod val="85000"/>
                  <a:lumOff val="15000"/>
                </a:schemeClr>
              </a:solidFill>
              <a:effectLst/>
              <a:latin typeface="Consolas" panose="020B0609020204030204" pitchFamily="49" charset="0"/>
            </a:endParaRPr>
          </a:p>
        </p:txBody>
      </p:sp>
      <p:sp>
        <p:nvSpPr>
          <p:cNvPr id="7" name="object 5">
            <a:extLst>
              <a:ext uri="{FF2B5EF4-FFF2-40B4-BE49-F238E27FC236}">
                <a16:creationId xmlns:a16="http://schemas.microsoft.com/office/drawing/2014/main" id="{4BEB2907-3FD5-446D-ACAE-2A4C5C9A9371}"/>
              </a:ext>
            </a:extLst>
          </p:cNvPr>
          <p:cNvSpPr txBox="1"/>
          <p:nvPr/>
        </p:nvSpPr>
        <p:spPr>
          <a:xfrm>
            <a:off x="685800" y="2546672"/>
            <a:ext cx="1066800" cy="482824"/>
          </a:xfrm>
          <a:prstGeom prst="rect">
            <a:avLst/>
          </a:prstGeom>
        </p:spPr>
        <p:txBody>
          <a:bodyPr vert="horz" wrap="square" lIns="0" tIns="0" rIns="0" bIns="0" rtlCol="0">
            <a:spAutoFit/>
          </a:bodyPr>
          <a:lstStyle/>
          <a:p>
            <a:pPr marL="12700">
              <a:lnSpc>
                <a:spcPts val="3560"/>
              </a:lnSpc>
              <a:tabLst>
                <a:tab pos="476884" algn="l"/>
              </a:tabLst>
            </a:pPr>
            <a:r>
              <a:rPr lang="en-US" sz="6600" baseline="1851" dirty="0">
                <a:solidFill>
                  <a:schemeClr val="accent4"/>
                </a:solidFill>
                <a:latin typeface="Cascadia Mono SemiLight" panose="020B0609020000020004" pitchFamily="49" charset="0"/>
                <a:cs typeface="Cascadia Mono SemiLight" panose="020B0609020000020004" pitchFamily="49" charset="0"/>
                <a:hlinkClick r:id="rId4"/>
              </a:rPr>
              <a:t>HCL</a:t>
            </a:r>
            <a:endParaRPr sz="6600" baseline="1851" dirty="0">
              <a:solidFill>
                <a:schemeClr val="accent4"/>
              </a:solidFill>
              <a:latin typeface="Cascadia Mono SemiLight" panose="020B0609020000020004" pitchFamily="49" charset="0"/>
              <a:cs typeface="Cascadia Mono SemiLight" panose="020B0609020000020004" pitchFamily="49" charset="0"/>
            </a:endParaRPr>
          </a:p>
        </p:txBody>
      </p:sp>
    </p:spTree>
    <p:extLst>
      <p:ext uri="{BB962C8B-B14F-4D97-AF65-F5344CB8AC3E}">
        <p14:creationId xmlns:p14="http://schemas.microsoft.com/office/powerpoint/2010/main" val="24805483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hlinkClick r:id="rId2"/>
            <a:extLst>
              <a:ext uri="{FF2B5EF4-FFF2-40B4-BE49-F238E27FC236}">
                <a16:creationId xmlns:a16="http://schemas.microsoft.com/office/drawing/2014/main" id="{7694923B-126A-4BF4-998D-0FBD95DD1642}"/>
              </a:ext>
            </a:extLst>
          </p:cNvPr>
          <p:cNvSpPr/>
          <p:nvPr/>
        </p:nvSpPr>
        <p:spPr>
          <a:xfrm>
            <a:off x="0" y="0"/>
            <a:ext cx="9144000" cy="5162550"/>
          </a:xfrm>
          <a:prstGeom prst="rect">
            <a:avLst/>
          </a:prstGeom>
          <a:blipFill>
            <a:blip r:embed="rId3" cstate="print"/>
            <a:stretch>
              <a:fillRect/>
            </a:stretch>
          </a:blipFill>
        </p:spPr>
        <p:txBody>
          <a:bodyPr wrap="square" lIns="0" tIns="0" rIns="0" bIns="0" rtlCol="0"/>
          <a:lstStyle/>
          <a:p>
            <a:endParaRPr lang="fr-FR" dirty="0"/>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rgbClr val="FFFFFF"/>
                </a:solidFill>
                <a:latin typeface="Arial"/>
                <a:cs typeface="Arial"/>
              </a:rPr>
              <a:t> </a:t>
            </a:r>
            <a:r>
              <a:rPr sz="4500" u="heavy" baseline="1851" dirty="0">
                <a:solidFill>
                  <a:schemeClr val="accent4"/>
                </a:solidFill>
                <a:latin typeface="Arial"/>
                <a:cs typeface="Arial"/>
              </a:rPr>
              <a:t>	</a:t>
            </a:r>
            <a:r>
              <a:rPr lang="en-US" sz="4500"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13</a:t>
            </a:r>
            <a:r>
              <a:rPr lang="en-US" sz="4500" spc="262"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Le </a:t>
            </a:r>
            <a:r>
              <a:rPr lang="en-US" sz="4500" spc="262" baseline="1851" dirty="0" err="1">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langage</a:t>
            </a:r>
            <a:endParaRPr sz="1400"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pic>
        <p:nvPicPr>
          <p:cNvPr id="6" name="Image 5" descr="Une image contenant texte&#10;&#10;Description générée automatiquement">
            <a:extLst>
              <a:ext uri="{FF2B5EF4-FFF2-40B4-BE49-F238E27FC236}">
                <a16:creationId xmlns:a16="http://schemas.microsoft.com/office/drawing/2014/main" id="{56CAF71D-36F8-4274-9B23-EABCADA1459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28521" y="84862"/>
            <a:ext cx="2286000" cy="767953"/>
          </a:xfrm>
          <a:prstGeom prst="rect">
            <a:avLst/>
          </a:prstGeom>
        </p:spPr>
      </p:pic>
      <p:sp>
        <p:nvSpPr>
          <p:cNvPr id="12" name="ZoneTexte 11">
            <a:extLst>
              <a:ext uri="{FF2B5EF4-FFF2-40B4-BE49-F238E27FC236}">
                <a16:creationId xmlns:a16="http://schemas.microsoft.com/office/drawing/2014/main" id="{D7847134-1A79-4D3A-9C55-3EFAB86EF74C}"/>
              </a:ext>
            </a:extLst>
          </p:cNvPr>
          <p:cNvSpPr txBox="1"/>
          <p:nvPr/>
        </p:nvSpPr>
        <p:spPr>
          <a:xfrm>
            <a:off x="2209800" y="792346"/>
            <a:ext cx="5914121" cy="4524315"/>
          </a:xfrm>
          <a:prstGeom prst="rect">
            <a:avLst/>
          </a:prstGeom>
          <a:noFill/>
        </p:spPr>
        <p:txBody>
          <a:bodyPr wrap="square" rtlCol="0">
            <a:spAutoFit/>
          </a:bodyPr>
          <a:lstStyle/>
          <a:p>
            <a:r>
              <a:rPr lang="fr-FR" sz="900" b="0" dirty="0">
                <a:solidFill>
                  <a:schemeClr val="tx1">
                    <a:lumMod val="85000"/>
                    <a:lumOff val="15000"/>
                  </a:schemeClr>
                </a:solidFill>
                <a:effectLst/>
                <a:latin typeface="Consolas" panose="020B0609020204030204" pitchFamily="49" charset="0"/>
              </a:rPr>
              <a:t>source "</a:t>
            </a:r>
            <a:r>
              <a:rPr lang="fr-FR" sz="900" b="0" dirty="0" err="1">
                <a:solidFill>
                  <a:schemeClr val="tx1">
                    <a:lumMod val="85000"/>
                    <a:lumOff val="15000"/>
                  </a:schemeClr>
                </a:solidFill>
                <a:effectLst/>
                <a:latin typeface="Consolas" panose="020B0609020204030204" pitchFamily="49" charset="0"/>
              </a:rPr>
              <a:t>vsphere</a:t>
            </a:r>
            <a:r>
              <a:rPr lang="fr-FR" sz="900" b="0" dirty="0">
                <a:solidFill>
                  <a:schemeClr val="tx1">
                    <a:lumMod val="85000"/>
                    <a:lumOff val="15000"/>
                  </a:schemeClr>
                </a:solidFill>
                <a:effectLst/>
                <a:latin typeface="Consolas" panose="020B0609020204030204" pitchFamily="49" charset="0"/>
              </a:rPr>
              <a:t>-iso" "</a:t>
            </a:r>
            <a:r>
              <a:rPr lang="fr-FR" sz="900" b="0" dirty="0" err="1">
                <a:solidFill>
                  <a:schemeClr val="tx1">
                    <a:lumMod val="85000"/>
                    <a:lumOff val="15000"/>
                  </a:schemeClr>
                </a:solidFill>
                <a:effectLst/>
                <a:latin typeface="Consolas" panose="020B0609020204030204" pitchFamily="49" charset="0"/>
              </a:rPr>
              <a:t>windows</a:t>
            </a:r>
            <a:r>
              <a:rPr lang="fr-FR" sz="900" b="0" dirty="0">
                <a:solidFill>
                  <a:schemeClr val="tx1">
                    <a:lumMod val="85000"/>
                    <a:lumOff val="15000"/>
                  </a:schemeClr>
                </a:solidFill>
                <a:effectLst/>
                <a:latin typeface="Consolas" panose="020B0609020204030204" pitchFamily="49" charset="0"/>
              </a:rPr>
              <a:t>-server-standard-</a:t>
            </a:r>
            <a:r>
              <a:rPr lang="fr-FR" sz="900" b="0" dirty="0" err="1">
                <a:solidFill>
                  <a:schemeClr val="tx1">
                    <a:lumMod val="85000"/>
                    <a:lumOff val="15000"/>
                  </a:schemeClr>
                </a:solidFill>
                <a:effectLst/>
                <a:latin typeface="Consolas" panose="020B0609020204030204" pitchFamily="49" charset="0"/>
              </a:rPr>
              <a:t>core</a:t>
            </a:r>
            <a:r>
              <a:rPr lang="fr-FR" sz="900" b="0" dirty="0">
                <a:solidFill>
                  <a:schemeClr val="tx1">
                    <a:lumMod val="85000"/>
                    <a:lumOff val="15000"/>
                  </a:schemeClr>
                </a:solidFill>
                <a:effectLst/>
                <a:latin typeface="Consolas" panose="020B0609020204030204" pitchFamily="49" charset="0"/>
              </a:rPr>
              <a:t>" {</a:t>
            </a:r>
          </a:p>
          <a:p>
            <a:endParaRPr lang="fr-FR" sz="900" b="0" dirty="0">
              <a:solidFill>
                <a:schemeClr val="tx1">
                  <a:lumMod val="85000"/>
                  <a:lumOff val="15000"/>
                </a:schemeClr>
              </a:solidFill>
              <a:effectLst/>
              <a:latin typeface="Consolas" panose="020B0609020204030204" pitchFamily="49" charset="0"/>
            </a:endParaRPr>
          </a:p>
          <a:p>
            <a:r>
              <a:rPr lang="fr-FR" sz="900" b="0" dirty="0">
                <a:solidFill>
                  <a:schemeClr val="tx1">
                    <a:lumMod val="85000"/>
                    <a:lumOff val="15000"/>
                  </a:schemeClr>
                </a:solidFill>
                <a:effectLst/>
                <a:latin typeface="Consolas" panose="020B0609020204030204" pitchFamily="49" charset="0"/>
              </a:rPr>
              <a:t>  // vCenter Server Endpoint Settings and </a:t>
            </a:r>
            <a:r>
              <a:rPr lang="fr-FR" sz="900" b="0" dirty="0" err="1">
                <a:solidFill>
                  <a:schemeClr val="tx1">
                    <a:lumMod val="85000"/>
                    <a:lumOff val="15000"/>
                  </a:schemeClr>
                </a:solidFill>
                <a:effectLst/>
                <a:latin typeface="Consolas" panose="020B0609020204030204" pitchFamily="49" charset="0"/>
              </a:rPr>
              <a:t>Credentials</a:t>
            </a:r>
            <a:endParaRPr lang="fr-FR" sz="900" b="0" dirty="0">
              <a:solidFill>
                <a:schemeClr val="tx1">
                  <a:lumMod val="85000"/>
                  <a:lumOff val="15000"/>
                </a:schemeClr>
              </a:solidFill>
              <a:effectLst/>
              <a:latin typeface="Consolas" panose="020B0609020204030204" pitchFamily="49" charset="0"/>
            </a:endParaRPr>
          </a:p>
          <a:p>
            <a:r>
              <a:rPr lang="fr-FR" sz="900" b="0" dirty="0">
                <a:solidFill>
                  <a:schemeClr val="tx1">
                    <a:lumMod val="85000"/>
                    <a:lumOff val="15000"/>
                  </a:schemeClr>
                </a:solidFill>
                <a:effectLst/>
                <a:latin typeface="Consolas" panose="020B0609020204030204" pitchFamily="49" charset="0"/>
              </a:rPr>
              <a:t>  </a:t>
            </a:r>
            <a:r>
              <a:rPr lang="fr-FR" sz="900" b="0" dirty="0" err="1">
                <a:solidFill>
                  <a:schemeClr val="tx1">
                    <a:lumMod val="85000"/>
                    <a:lumOff val="15000"/>
                  </a:schemeClr>
                </a:solidFill>
                <a:effectLst/>
                <a:latin typeface="Consolas" panose="020B0609020204030204" pitchFamily="49" charset="0"/>
              </a:rPr>
              <a:t>vcenter_server</a:t>
            </a:r>
            <a:r>
              <a:rPr lang="fr-FR" sz="900" b="0" dirty="0">
                <a:solidFill>
                  <a:schemeClr val="tx1">
                    <a:lumMod val="85000"/>
                    <a:lumOff val="15000"/>
                  </a:schemeClr>
                </a:solidFill>
                <a:effectLst/>
                <a:latin typeface="Consolas" panose="020B0609020204030204" pitchFamily="49" charset="0"/>
              </a:rPr>
              <a:t>      = </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.vsphere_endpoint</a:t>
            </a:r>
            <a:endParaRPr lang="fr-FR" sz="900" b="0" dirty="0">
              <a:solidFill>
                <a:schemeClr val="tx1">
                  <a:lumMod val="85000"/>
                  <a:lumOff val="15000"/>
                </a:schemeClr>
              </a:solidFill>
              <a:effectLst/>
              <a:latin typeface="Consolas" panose="020B0609020204030204" pitchFamily="49" charset="0"/>
            </a:endParaRPr>
          </a:p>
          <a:p>
            <a:r>
              <a:rPr lang="fr-FR" sz="900" b="0" dirty="0">
                <a:solidFill>
                  <a:schemeClr val="tx1">
                    <a:lumMod val="85000"/>
                    <a:lumOff val="15000"/>
                  </a:schemeClr>
                </a:solidFill>
                <a:effectLst/>
                <a:latin typeface="Consolas" panose="020B0609020204030204" pitchFamily="49" charset="0"/>
              </a:rPr>
              <a:t>  </a:t>
            </a:r>
            <a:r>
              <a:rPr lang="fr-FR" sz="900" b="0" dirty="0" err="1">
                <a:solidFill>
                  <a:schemeClr val="tx1">
                    <a:lumMod val="85000"/>
                    <a:lumOff val="15000"/>
                  </a:schemeClr>
                </a:solidFill>
                <a:effectLst/>
                <a:latin typeface="Consolas" panose="020B0609020204030204" pitchFamily="49" charset="0"/>
              </a:rPr>
              <a:t>username</a:t>
            </a:r>
            <a:r>
              <a:rPr lang="fr-FR" sz="900" b="0" dirty="0">
                <a:solidFill>
                  <a:schemeClr val="tx1">
                    <a:lumMod val="85000"/>
                    <a:lumOff val="15000"/>
                  </a:schemeClr>
                </a:solidFill>
                <a:effectLst/>
                <a:latin typeface="Consolas" panose="020B0609020204030204" pitchFamily="49" charset="0"/>
              </a:rPr>
              <a:t>            = </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.vsphere_username</a:t>
            </a:r>
            <a:endParaRPr lang="fr-FR" sz="900" b="0" dirty="0">
              <a:solidFill>
                <a:schemeClr val="tx1">
                  <a:lumMod val="85000"/>
                  <a:lumOff val="15000"/>
                </a:schemeClr>
              </a:solidFill>
              <a:effectLst/>
              <a:latin typeface="Consolas" panose="020B0609020204030204" pitchFamily="49" charset="0"/>
            </a:endParaRPr>
          </a:p>
          <a:p>
            <a:r>
              <a:rPr lang="fr-FR" sz="900" b="0" dirty="0">
                <a:solidFill>
                  <a:schemeClr val="tx1">
                    <a:lumMod val="85000"/>
                    <a:lumOff val="15000"/>
                  </a:schemeClr>
                </a:solidFill>
                <a:effectLst/>
                <a:latin typeface="Consolas" panose="020B0609020204030204" pitchFamily="49" charset="0"/>
              </a:rPr>
              <a:t>  </a:t>
            </a:r>
            <a:r>
              <a:rPr lang="fr-FR" sz="900" b="0" dirty="0" err="1">
                <a:solidFill>
                  <a:schemeClr val="tx1">
                    <a:lumMod val="85000"/>
                    <a:lumOff val="15000"/>
                  </a:schemeClr>
                </a:solidFill>
                <a:effectLst/>
                <a:latin typeface="Consolas" panose="020B0609020204030204" pitchFamily="49" charset="0"/>
              </a:rPr>
              <a:t>password</a:t>
            </a:r>
            <a:r>
              <a:rPr lang="fr-FR" sz="900" b="0" dirty="0">
                <a:solidFill>
                  <a:schemeClr val="tx1">
                    <a:lumMod val="85000"/>
                    <a:lumOff val="15000"/>
                  </a:schemeClr>
                </a:solidFill>
                <a:effectLst/>
                <a:latin typeface="Consolas" panose="020B0609020204030204" pitchFamily="49" charset="0"/>
              </a:rPr>
              <a:t>            = </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.vsphere_password</a:t>
            </a:r>
            <a:endParaRPr lang="fr-FR" sz="900" b="0" dirty="0">
              <a:solidFill>
                <a:schemeClr val="tx1">
                  <a:lumMod val="85000"/>
                  <a:lumOff val="15000"/>
                </a:schemeClr>
              </a:solidFill>
              <a:effectLst/>
              <a:latin typeface="Consolas" panose="020B0609020204030204" pitchFamily="49" charset="0"/>
            </a:endParaRPr>
          </a:p>
          <a:p>
            <a:r>
              <a:rPr lang="fr-FR" sz="900" b="0" dirty="0">
                <a:solidFill>
                  <a:schemeClr val="tx1">
                    <a:lumMod val="85000"/>
                    <a:lumOff val="15000"/>
                  </a:schemeClr>
                </a:solidFill>
                <a:effectLst/>
                <a:latin typeface="Consolas" panose="020B0609020204030204" pitchFamily="49" charset="0"/>
              </a:rPr>
              <a:t>  </a:t>
            </a:r>
            <a:r>
              <a:rPr lang="fr-FR" sz="900" b="0" dirty="0" err="1">
                <a:solidFill>
                  <a:schemeClr val="tx1">
                    <a:lumMod val="85000"/>
                    <a:lumOff val="15000"/>
                  </a:schemeClr>
                </a:solidFill>
                <a:effectLst/>
                <a:latin typeface="Consolas" panose="020B0609020204030204" pitchFamily="49" charset="0"/>
              </a:rPr>
              <a:t>insecure_connection</a:t>
            </a:r>
            <a:r>
              <a:rPr lang="fr-FR" sz="900" b="0" dirty="0">
                <a:solidFill>
                  <a:schemeClr val="tx1">
                    <a:lumMod val="85000"/>
                    <a:lumOff val="15000"/>
                  </a:schemeClr>
                </a:solidFill>
                <a:effectLst/>
                <a:latin typeface="Consolas" panose="020B0609020204030204" pitchFamily="49" charset="0"/>
              </a:rPr>
              <a:t> = </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.vsphere_insecure_connection</a:t>
            </a:r>
            <a:endParaRPr lang="fr-FR" sz="900" b="0" dirty="0">
              <a:solidFill>
                <a:schemeClr val="tx1">
                  <a:lumMod val="85000"/>
                  <a:lumOff val="15000"/>
                </a:schemeClr>
              </a:solidFill>
              <a:effectLst/>
              <a:latin typeface="Consolas" panose="020B0609020204030204" pitchFamily="49" charset="0"/>
            </a:endParaRPr>
          </a:p>
          <a:p>
            <a:endParaRPr lang="fr-FR" sz="900" b="0" dirty="0">
              <a:solidFill>
                <a:schemeClr val="tx1">
                  <a:lumMod val="85000"/>
                  <a:lumOff val="15000"/>
                </a:schemeClr>
              </a:solidFill>
              <a:effectLst/>
              <a:latin typeface="Consolas" panose="020B0609020204030204" pitchFamily="49" charset="0"/>
            </a:endParaRPr>
          </a:p>
          <a:p>
            <a:r>
              <a:rPr lang="fr-FR" sz="900" b="0" dirty="0">
                <a:solidFill>
                  <a:schemeClr val="tx1">
                    <a:lumMod val="85000"/>
                    <a:lumOff val="15000"/>
                  </a:schemeClr>
                </a:solidFill>
                <a:effectLst/>
                <a:latin typeface="Consolas" panose="020B0609020204030204" pitchFamily="49" charset="0"/>
              </a:rPr>
              <a:t>  // vSphere Settings</a:t>
            </a:r>
          </a:p>
          <a:p>
            <a:r>
              <a:rPr lang="fr-FR" sz="900" b="0" dirty="0">
                <a:solidFill>
                  <a:schemeClr val="tx1">
                    <a:lumMod val="85000"/>
                    <a:lumOff val="15000"/>
                  </a:schemeClr>
                </a:solidFill>
                <a:effectLst/>
                <a:latin typeface="Consolas" panose="020B0609020204030204" pitchFamily="49" charset="0"/>
              </a:rPr>
              <a:t>  datacenter = </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.vsphere_datacenter</a:t>
            </a:r>
            <a:endParaRPr lang="fr-FR" sz="900" b="0" dirty="0">
              <a:solidFill>
                <a:schemeClr val="tx1">
                  <a:lumMod val="85000"/>
                  <a:lumOff val="15000"/>
                </a:schemeClr>
              </a:solidFill>
              <a:effectLst/>
              <a:latin typeface="Consolas" panose="020B0609020204030204" pitchFamily="49" charset="0"/>
            </a:endParaRPr>
          </a:p>
          <a:p>
            <a:r>
              <a:rPr lang="fr-FR" sz="900" b="0" dirty="0">
                <a:solidFill>
                  <a:schemeClr val="tx1">
                    <a:lumMod val="85000"/>
                    <a:lumOff val="15000"/>
                  </a:schemeClr>
                </a:solidFill>
                <a:effectLst/>
                <a:latin typeface="Consolas" panose="020B0609020204030204" pitchFamily="49" charset="0"/>
              </a:rPr>
              <a:t>  cluster    = </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.vsphere_cluster</a:t>
            </a:r>
            <a:endParaRPr lang="fr-FR" sz="900" b="0" dirty="0">
              <a:solidFill>
                <a:schemeClr val="tx1">
                  <a:lumMod val="85000"/>
                  <a:lumOff val="15000"/>
                </a:schemeClr>
              </a:solidFill>
              <a:effectLst/>
              <a:latin typeface="Consolas" panose="020B0609020204030204" pitchFamily="49" charset="0"/>
            </a:endParaRPr>
          </a:p>
          <a:p>
            <a:r>
              <a:rPr lang="fr-FR" sz="900" b="0" dirty="0">
                <a:solidFill>
                  <a:schemeClr val="tx1">
                    <a:lumMod val="85000"/>
                    <a:lumOff val="15000"/>
                  </a:schemeClr>
                </a:solidFill>
                <a:effectLst/>
                <a:latin typeface="Consolas" panose="020B0609020204030204" pitchFamily="49" charset="0"/>
              </a:rPr>
              <a:t>  datastore  = </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.vsphere_datastore</a:t>
            </a:r>
            <a:endParaRPr lang="fr-FR" sz="900" b="0" dirty="0">
              <a:solidFill>
                <a:schemeClr val="tx1">
                  <a:lumMod val="85000"/>
                  <a:lumOff val="15000"/>
                </a:schemeClr>
              </a:solidFill>
              <a:effectLst/>
              <a:latin typeface="Consolas" panose="020B0609020204030204" pitchFamily="49" charset="0"/>
            </a:endParaRPr>
          </a:p>
          <a:p>
            <a:r>
              <a:rPr lang="fr-FR" sz="900" b="0" dirty="0">
                <a:solidFill>
                  <a:schemeClr val="tx1">
                    <a:lumMod val="85000"/>
                    <a:lumOff val="15000"/>
                  </a:schemeClr>
                </a:solidFill>
                <a:effectLst/>
                <a:latin typeface="Consolas" panose="020B0609020204030204" pitchFamily="49" charset="0"/>
              </a:rPr>
              <a:t>  folder     = </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.vsphere_folder</a:t>
            </a:r>
            <a:endParaRPr lang="fr-FR" sz="900" b="0" dirty="0">
              <a:solidFill>
                <a:schemeClr val="tx1">
                  <a:lumMod val="85000"/>
                  <a:lumOff val="15000"/>
                </a:schemeClr>
              </a:solidFill>
              <a:effectLst/>
              <a:latin typeface="Consolas" panose="020B0609020204030204" pitchFamily="49" charset="0"/>
            </a:endParaRPr>
          </a:p>
          <a:p>
            <a:endParaRPr lang="fr-FR" sz="900" b="0" dirty="0">
              <a:solidFill>
                <a:schemeClr val="tx1">
                  <a:lumMod val="85000"/>
                  <a:lumOff val="15000"/>
                </a:schemeClr>
              </a:solidFill>
              <a:effectLst/>
              <a:latin typeface="Consolas" panose="020B0609020204030204" pitchFamily="49" charset="0"/>
            </a:endParaRPr>
          </a:p>
          <a:p>
            <a:r>
              <a:rPr lang="fr-FR" sz="900" b="0" dirty="0">
                <a:solidFill>
                  <a:schemeClr val="tx1">
                    <a:lumMod val="85000"/>
                    <a:lumOff val="15000"/>
                  </a:schemeClr>
                </a:solidFill>
                <a:effectLst/>
                <a:latin typeface="Consolas" panose="020B0609020204030204" pitchFamily="49" charset="0"/>
              </a:rPr>
              <a:t>  // Virtual Machine Settings</a:t>
            </a:r>
          </a:p>
          <a:p>
            <a:r>
              <a:rPr lang="fr-FR" sz="900" b="0" dirty="0">
                <a:solidFill>
                  <a:schemeClr val="tx1">
                    <a:lumMod val="85000"/>
                    <a:lumOff val="15000"/>
                  </a:schemeClr>
                </a:solidFill>
                <a:effectLst/>
                <a:latin typeface="Consolas" panose="020B0609020204030204" pitchFamily="49" charset="0"/>
              </a:rPr>
              <a:t>  </a:t>
            </a:r>
            <a:r>
              <a:rPr lang="fr-FR" sz="900" b="0" dirty="0" err="1">
                <a:solidFill>
                  <a:schemeClr val="tx1">
                    <a:lumMod val="85000"/>
                    <a:lumOff val="15000"/>
                  </a:schemeClr>
                </a:solidFill>
                <a:effectLst/>
                <a:latin typeface="Consolas" panose="020B0609020204030204" pitchFamily="49" charset="0"/>
              </a:rPr>
              <a:t>guest_os_type</a:t>
            </a:r>
            <a:r>
              <a:rPr lang="fr-FR" sz="900" b="0" dirty="0">
                <a:solidFill>
                  <a:schemeClr val="tx1">
                    <a:lumMod val="85000"/>
                    <a:lumOff val="15000"/>
                  </a:schemeClr>
                </a:solidFill>
                <a:effectLst/>
                <a:latin typeface="Consolas" panose="020B0609020204030204" pitchFamily="49" charset="0"/>
              </a:rPr>
              <a:t>        = </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.vm_guest_os_type</a:t>
            </a:r>
            <a:endParaRPr lang="fr-FR" sz="900" b="0" dirty="0">
              <a:solidFill>
                <a:schemeClr val="tx1">
                  <a:lumMod val="85000"/>
                  <a:lumOff val="15000"/>
                </a:schemeClr>
              </a:solidFill>
              <a:effectLst/>
              <a:latin typeface="Consolas" panose="020B0609020204030204" pitchFamily="49" charset="0"/>
            </a:endParaRPr>
          </a:p>
          <a:p>
            <a:r>
              <a:rPr lang="fr-FR" sz="900" b="0" dirty="0">
                <a:solidFill>
                  <a:schemeClr val="tx1">
                    <a:lumMod val="85000"/>
                    <a:lumOff val="15000"/>
                  </a:schemeClr>
                </a:solidFill>
                <a:effectLst/>
                <a:latin typeface="Consolas" panose="020B0609020204030204" pitchFamily="49" charset="0"/>
              </a:rPr>
              <a:t>  </a:t>
            </a:r>
            <a:r>
              <a:rPr lang="fr-FR" sz="900" b="0" dirty="0" err="1">
                <a:solidFill>
                  <a:schemeClr val="tx1">
                    <a:lumMod val="85000"/>
                    <a:lumOff val="15000"/>
                  </a:schemeClr>
                </a:solidFill>
                <a:effectLst/>
                <a:latin typeface="Consolas" panose="020B0609020204030204" pitchFamily="49" charset="0"/>
              </a:rPr>
              <a:t>vm_name</a:t>
            </a:r>
            <a:r>
              <a:rPr lang="fr-FR" sz="900" b="0" dirty="0">
                <a:solidFill>
                  <a:schemeClr val="tx1">
                    <a:lumMod val="85000"/>
                    <a:lumOff val="15000"/>
                  </a:schemeClr>
                </a:solidFill>
                <a:effectLst/>
                <a:latin typeface="Consolas" panose="020B0609020204030204" pitchFamily="49" charset="0"/>
              </a:rPr>
              <a:t>              = "${</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.vm_guest_os_family</a:t>
            </a:r>
            <a:r>
              <a:rPr lang="fr-FR" sz="900" b="0" dirty="0">
                <a:solidFill>
                  <a:schemeClr val="tx1">
                    <a:lumMod val="85000"/>
                    <a:lumOff val="15000"/>
                  </a:schemeClr>
                </a:solidFill>
                <a:effectLst/>
                <a:latin typeface="Consolas" panose="020B0609020204030204" pitchFamily="49" charset="0"/>
              </a:rPr>
              <a:t>}-${</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.vm_guest_os_name</a:t>
            </a:r>
            <a:r>
              <a:rPr lang="fr-FR" sz="900" b="0" dirty="0">
                <a:solidFill>
                  <a:schemeClr val="tx1">
                    <a:lumMod val="85000"/>
                    <a:lumOff val="15000"/>
                  </a:schemeClr>
                </a:solidFill>
                <a:effectLst/>
                <a:latin typeface="Consolas" panose="020B0609020204030204" pitchFamily="49" charset="0"/>
              </a:rPr>
              <a:t>}-${</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.vm_guest_os_version</a:t>
            </a:r>
            <a:r>
              <a:rPr lang="fr-FR" sz="900" b="0" dirty="0">
                <a:solidFill>
                  <a:schemeClr val="tx1">
                    <a:lumMod val="85000"/>
                    <a:lumOff val="15000"/>
                  </a:schemeClr>
                </a:solidFill>
                <a:effectLst/>
                <a:latin typeface="Consolas" panose="020B0609020204030204" pitchFamily="49" charset="0"/>
              </a:rPr>
              <a:t>}-${</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.vm_guest_os_edition_standard</a:t>
            </a:r>
            <a:r>
              <a:rPr lang="fr-FR" sz="900" b="0" dirty="0">
                <a:solidFill>
                  <a:schemeClr val="tx1">
                    <a:lumMod val="85000"/>
                    <a:lumOff val="15000"/>
                  </a:schemeClr>
                </a:solidFill>
                <a:effectLst/>
                <a:latin typeface="Consolas" panose="020B0609020204030204" pitchFamily="49" charset="0"/>
              </a:rPr>
              <a:t>}-${</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.vm_guest_os_experience_core</a:t>
            </a:r>
            <a:r>
              <a:rPr lang="fr-FR" sz="900" b="0" dirty="0">
                <a:solidFill>
                  <a:schemeClr val="tx1">
                    <a:lumMod val="85000"/>
                    <a:lumOff val="15000"/>
                  </a:schemeClr>
                </a:solidFill>
                <a:effectLst/>
                <a:latin typeface="Consolas" panose="020B0609020204030204" pitchFamily="49" charset="0"/>
              </a:rPr>
              <a:t>}-v${</a:t>
            </a:r>
            <a:r>
              <a:rPr lang="fr-FR" sz="900" b="0" dirty="0" err="1">
                <a:solidFill>
                  <a:schemeClr val="tx1">
                    <a:lumMod val="85000"/>
                    <a:lumOff val="15000"/>
                  </a:schemeClr>
                </a:solidFill>
                <a:effectLst/>
                <a:latin typeface="Consolas" panose="020B0609020204030204" pitchFamily="49" charset="0"/>
              </a:rPr>
              <a:t>local.build_version</a:t>
            </a:r>
            <a:r>
              <a:rPr lang="fr-FR" sz="900" b="0" dirty="0">
                <a:solidFill>
                  <a:schemeClr val="tx1">
                    <a:lumMod val="85000"/>
                    <a:lumOff val="15000"/>
                  </a:schemeClr>
                </a:solidFill>
                <a:effectLst/>
                <a:latin typeface="Consolas" panose="020B0609020204030204" pitchFamily="49" charset="0"/>
              </a:rPr>
              <a:t>}"</a:t>
            </a:r>
          </a:p>
          <a:p>
            <a:r>
              <a:rPr lang="fr-FR" sz="900" b="0" dirty="0">
                <a:solidFill>
                  <a:schemeClr val="tx1">
                    <a:lumMod val="85000"/>
                    <a:lumOff val="15000"/>
                  </a:schemeClr>
                </a:solidFill>
                <a:effectLst/>
                <a:latin typeface="Consolas" panose="020B0609020204030204" pitchFamily="49" charset="0"/>
              </a:rPr>
              <a:t>  </a:t>
            </a:r>
            <a:r>
              <a:rPr lang="fr-FR" sz="900" b="0" dirty="0" err="1">
                <a:solidFill>
                  <a:schemeClr val="tx1">
                    <a:lumMod val="85000"/>
                    <a:lumOff val="15000"/>
                  </a:schemeClr>
                </a:solidFill>
                <a:effectLst/>
                <a:latin typeface="Consolas" panose="020B0609020204030204" pitchFamily="49" charset="0"/>
              </a:rPr>
              <a:t>firmware</a:t>
            </a:r>
            <a:r>
              <a:rPr lang="fr-FR" sz="900" b="0" dirty="0">
                <a:solidFill>
                  <a:schemeClr val="tx1">
                    <a:lumMod val="85000"/>
                    <a:lumOff val="15000"/>
                  </a:schemeClr>
                </a:solidFill>
                <a:effectLst/>
                <a:latin typeface="Consolas" panose="020B0609020204030204" pitchFamily="49" charset="0"/>
              </a:rPr>
              <a:t>             = </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.vm_firmware</a:t>
            </a:r>
            <a:endParaRPr lang="fr-FR" sz="900" b="0" dirty="0">
              <a:solidFill>
                <a:schemeClr val="tx1">
                  <a:lumMod val="85000"/>
                  <a:lumOff val="15000"/>
                </a:schemeClr>
              </a:solidFill>
              <a:effectLst/>
              <a:latin typeface="Consolas" panose="020B0609020204030204" pitchFamily="49" charset="0"/>
            </a:endParaRPr>
          </a:p>
          <a:p>
            <a:r>
              <a:rPr lang="fr-FR" sz="900" b="0" dirty="0">
                <a:solidFill>
                  <a:schemeClr val="tx1">
                    <a:lumMod val="85000"/>
                    <a:lumOff val="15000"/>
                  </a:schemeClr>
                </a:solidFill>
                <a:effectLst/>
                <a:latin typeface="Consolas" panose="020B0609020204030204" pitchFamily="49" charset="0"/>
              </a:rPr>
              <a:t>  </a:t>
            </a:r>
            <a:r>
              <a:rPr lang="fr-FR" sz="900" b="0" dirty="0" err="1">
                <a:solidFill>
                  <a:schemeClr val="tx1">
                    <a:lumMod val="85000"/>
                    <a:lumOff val="15000"/>
                  </a:schemeClr>
                </a:solidFill>
                <a:effectLst/>
                <a:latin typeface="Consolas" panose="020B0609020204030204" pitchFamily="49" charset="0"/>
              </a:rPr>
              <a:t>CPUs</a:t>
            </a:r>
            <a:r>
              <a:rPr lang="fr-FR" sz="900" b="0" dirty="0">
                <a:solidFill>
                  <a:schemeClr val="tx1">
                    <a:lumMod val="85000"/>
                    <a:lumOff val="15000"/>
                  </a:schemeClr>
                </a:solidFill>
                <a:effectLst/>
                <a:latin typeface="Consolas" panose="020B0609020204030204" pitchFamily="49" charset="0"/>
              </a:rPr>
              <a:t>                 = </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.vm_cpu_sockets</a:t>
            </a:r>
            <a:endParaRPr lang="fr-FR" sz="900" b="0" dirty="0">
              <a:solidFill>
                <a:schemeClr val="tx1">
                  <a:lumMod val="85000"/>
                  <a:lumOff val="15000"/>
                </a:schemeClr>
              </a:solidFill>
              <a:effectLst/>
              <a:latin typeface="Consolas" panose="020B0609020204030204" pitchFamily="49" charset="0"/>
            </a:endParaRPr>
          </a:p>
          <a:p>
            <a:r>
              <a:rPr lang="fr-FR" sz="900" b="0" dirty="0">
                <a:solidFill>
                  <a:schemeClr val="tx1">
                    <a:lumMod val="85000"/>
                    <a:lumOff val="15000"/>
                  </a:schemeClr>
                </a:solidFill>
                <a:effectLst/>
                <a:latin typeface="Consolas" panose="020B0609020204030204" pitchFamily="49" charset="0"/>
              </a:rPr>
              <a:t>  </a:t>
            </a:r>
            <a:r>
              <a:rPr lang="fr-FR" sz="900" b="0" dirty="0" err="1">
                <a:solidFill>
                  <a:schemeClr val="tx1">
                    <a:lumMod val="85000"/>
                    <a:lumOff val="15000"/>
                  </a:schemeClr>
                </a:solidFill>
                <a:effectLst/>
                <a:latin typeface="Consolas" panose="020B0609020204030204" pitchFamily="49" charset="0"/>
              </a:rPr>
              <a:t>cpu_cores</a:t>
            </a:r>
            <a:r>
              <a:rPr lang="fr-FR" sz="900" b="0" dirty="0">
                <a:solidFill>
                  <a:schemeClr val="tx1">
                    <a:lumMod val="85000"/>
                    <a:lumOff val="15000"/>
                  </a:schemeClr>
                </a:solidFill>
                <a:effectLst/>
                <a:latin typeface="Consolas" panose="020B0609020204030204" pitchFamily="49" charset="0"/>
              </a:rPr>
              <a:t>            = </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.vm_cpu_cores</a:t>
            </a:r>
            <a:endParaRPr lang="fr-FR" sz="900" b="0" dirty="0">
              <a:solidFill>
                <a:schemeClr val="tx1">
                  <a:lumMod val="85000"/>
                  <a:lumOff val="15000"/>
                </a:schemeClr>
              </a:solidFill>
              <a:effectLst/>
              <a:latin typeface="Consolas" panose="020B0609020204030204" pitchFamily="49" charset="0"/>
            </a:endParaRPr>
          </a:p>
          <a:p>
            <a:r>
              <a:rPr lang="fr-FR" sz="900" b="0" dirty="0">
                <a:solidFill>
                  <a:schemeClr val="tx1">
                    <a:lumMod val="85000"/>
                    <a:lumOff val="15000"/>
                  </a:schemeClr>
                </a:solidFill>
                <a:effectLst/>
                <a:latin typeface="Consolas" panose="020B0609020204030204" pitchFamily="49" charset="0"/>
              </a:rPr>
              <a:t>  </a:t>
            </a:r>
            <a:r>
              <a:rPr lang="fr-FR" sz="900" b="0" dirty="0" err="1">
                <a:solidFill>
                  <a:schemeClr val="tx1">
                    <a:lumMod val="85000"/>
                    <a:lumOff val="15000"/>
                  </a:schemeClr>
                </a:solidFill>
                <a:effectLst/>
                <a:latin typeface="Consolas" panose="020B0609020204030204" pitchFamily="49" charset="0"/>
              </a:rPr>
              <a:t>CPU_hot_plug</a:t>
            </a:r>
            <a:r>
              <a:rPr lang="fr-FR" sz="900" b="0" dirty="0">
                <a:solidFill>
                  <a:schemeClr val="tx1">
                    <a:lumMod val="85000"/>
                    <a:lumOff val="15000"/>
                  </a:schemeClr>
                </a:solidFill>
                <a:effectLst/>
                <a:latin typeface="Consolas" panose="020B0609020204030204" pitchFamily="49" charset="0"/>
              </a:rPr>
              <a:t>         = </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.vm_cpu_hot_add</a:t>
            </a:r>
            <a:endParaRPr lang="fr-FR" sz="900" b="0" dirty="0">
              <a:solidFill>
                <a:schemeClr val="tx1">
                  <a:lumMod val="85000"/>
                  <a:lumOff val="15000"/>
                </a:schemeClr>
              </a:solidFill>
              <a:effectLst/>
              <a:latin typeface="Consolas" panose="020B0609020204030204" pitchFamily="49" charset="0"/>
            </a:endParaRPr>
          </a:p>
          <a:p>
            <a:r>
              <a:rPr lang="fr-FR" sz="900" b="0" dirty="0">
                <a:solidFill>
                  <a:schemeClr val="tx1">
                    <a:lumMod val="85000"/>
                    <a:lumOff val="15000"/>
                  </a:schemeClr>
                </a:solidFill>
                <a:effectLst/>
                <a:latin typeface="Consolas" panose="020B0609020204030204" pitchFamily="49" charset="0"/>
              </a:rPr>
              <a:t>  RAM                  = </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.vm_mem_size</a:t>
            </a:r>
            <a:endParaRPr lang="fr-FR" sz="900" b="0" dirty="0">
              <a:solidFill>
                <a:schemeClr val="tx1">
                  <a:lumMod val="85000"/>
                  <a:lumOff val="15000"/>
                </a:schemeClr>
              </a:solidFill>
              <a:effectLst/>
              <a:latin typeface="Consolas" panose="020B0609020204030204" pitchFamily="49" charset="0"/>
            </a:endParaRPr>
          </a:p>
          <a:p>
            <a:r>
              <a:rPr lang="fr-FR" sz="900" b="0" dirty="0">
                <a:solidFill>
                  <a:schemeClr val="tx1">
                    <a:lumMod val="85000"/>
                    <a:lumOff val="15000"/>
                  </a:schemeClr>
                </a:solidFill>
                <a:effectLst/>
                <a:latin typeface="Consolas" panose="020B0609020204030204" pitchFamily="49" charset="0"/>
              </a:rPr>
              <a:t>  </a:t>
            </a:r>
            <a:r>
              <a:rPr lang="fr-FR" sz="900" b="0" dirty="0" err="1">
                <a:solidFill>
                  <a:schemeClr val="tx1">
                    <a:lumMod val="85000"/>
                    <a:lumOff val="15000"/>
                  </a:schemeClr>
                </a:solidFill>
                <a:effectLst/>
                <a:latin typeface="Consolas" panose="020B0609020204030204" pitchFamily="49" charset="0"/>
              </a:rPr>
              <a:t>RAM_hot_plug</a:t>
            </a:r>
            <a:r>
              <a:rPr lang="fr-FR" sz="900" b="0" dirty="0">
                <a:solidFill>
                  <a:schemeClr val="tx1">
                    <a:lumMod val="85000"/>
                    <a:lumOff val="15000"/>
                  </a:schemeClr>
                </a:solidFill>
                <a:effectLst/>
                <a:latin typeface="Consolas" panose="020B0609020204030204" pitchFamily="49" charset="0"/>
              </a:rPr>
              <a:t>         = </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.vm_mem_hot_add</a:t>
            </a:r>
            <a:endParaRPr lang="fr-FR" sz="900" b="0" dirty="0">
              <a:solidFill>
                <a:schemeClr val="tx1">
                  <a:lumMod val="85000"/>
                  <a:lumOff val="15000"/>
                </a:schemeClr>
              </a:solidFill>
              <a:effectLst/>
              <a:latin typeface="Consolas" panose="020B0609020204030204" pitchFamily="49" charset="0"/>
            </a:endParaRPr>
          </a:p>
          <a:p>
            <a:r>
              <a:rPr lang="fr-FR" sz="900" b="0" dirty="0">
                <a:solidFill>
                  <a:schemeClr val="tx1">
                    <a:lumMod val="85000"/>
                    <a:lumOff val="15000"/>
                  </a:schemeClr>
                </a:solidFill>
                <a:effectLst/>
                <a:latin typeface="Consolas" panose="020B0609020204030204" pitchFamily="49" charset="0"/>
              </a:rPr>
              <a:t>  </a:t>
            </a:r>
            <a:r>
              <a:rPr lang="fr-FR" sz="900" b="0" dirty="0" err="1">
                <a:solidFill>
                  <a:schemeClr val="tx1">
                    <a:lumMod val="85000"/>
                    <a:lumOff val="15000"/>
                  </a:schemeClr>
                </a:solidFill>
                <a:effectLst/>
                <a:latin typeface="Consolas" panose="020B0609020204030204" pitchFamily="49" charset="0"/>
              </a:rPr>
              <a:t>cdrom_type</a:t>
            </a:r>
            <a:r>
              <a:rPr lang="fr-FR" sz="900" b="0" dirty="0">
                <a:solidFill>
                  <a:schemeClr val="tx1">
                    <a:lumMod val="85000"/>
                    <a:lumOff val="15000"/>
                  </a:schemeClr>
                </a:solidFill>
                <a:effectLst/>
                <a:latin typeface="Consolas" panose="020B0609020204030204" pitchFamily="49" charset="0"/>
              </a:rPr>
              <a:t>           = </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.vm_cdrom_type</a:t>
            </a:r>
            <a:endParaRPr lang="fr-FR" sz="900" b="0" dirty="0">
              <a:solidFill>
                <a:schemeClr val="tx1">
                  <a:lumMod val="85000"/>
                  <a:lumOff val="15000"/>
                </a:schemeClr>
              </a:solidFill>
              <a:effectLst/>
              <a:latin typeface="Consolas" panose="020B0609020204030204" pitchFamily="49" charset="0"/>
            </a:endParaRPr>
          </a:p>
          <a:p>
            <a:r>
              <a:rPr lang="fr-FR" sz="900" b="0" dirty="0">
                <a:solidFill>
                  <a:schemeClr val="tx1">
                    <a:lumMod val="85000"/>
                    <a:lumOff val="15000"/>
                  </a:schemeClr>
                </a:solidFill>
                <a:effectLst/>
                <a:latin typeface="Consolas" panose="020B0609020204030204" pitchFamily="49" charset="0"/>
              </a:rPr>
              <a:t>  </a:t>
            </a:r>
            <a:r>
              <a:rPr lang="fr-FR" sz="900" b="0" dirty="0" err="1">
                <a:solidFill>
                  <a:schemeClr val="tx1">
                    <a:lumMod val="85000"/>
                    <a:lumOff val="15000"/>
                  </a:schemeClr>
                </a:solidFill>
                <a:effectLst/>
                <a:latin typeface="Consolas" panose="020B0609020204030204" pitchFamily="49" charset="0"/>
              </a:rPr>
              <a:t>disk_controller_type</a:t>
            </a:r>
            <a:r>
              <a:rPr lang="fr-FR" sz="900" b="0" dirty="0">
                <a:solidFill>
                  <a:schemeClr val="tx1">
                    <a:lumMod val="85000"/>
                    <a:lumOff val="15000"/>
                  </a:schemeClr>
                </a:solidFill>
                <a:effectLst/>
                <a:latin typeface="Consolas" panose="020B0609020204030204" pitchFamily="49" charset="0"/>
              </a:rPr>
              <a:t> = </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.vm_disk_controller_type</a:t>
            </a:r>
            <a:endParaRPr lang="fr-FR" sz="900" b="0" dirty="0">
              <a:solidFill>
                <a:schemeClr val="tx1">
                  <a:lumMod val="85000"/>
                  <a:lumOff val="15000"/>
                </a:schemeClr>
              </a:solidFill>
              <a:effectLst/>
              <a:latin typeface="Consolas" panose="020B0609020204030204" pitchFamily="49" charset="0"/>
            </a:endParaRPr>
          </a:p>
          <a:p>
            <a:r>
              <a:rPr lang="fr-FR" sz="900" b="0" dirty="0">
                <a:solidFill>
                  <a:schemeClr val="tx1">
                    <a:lumMod val="85000"/>
                    <a:lumOff val="15000"/>
                  </a:schemeClr>
                </a:solidFill>
                <a:effectLst/>
                <a:latin typeface="Consolas" panose="020B0609020204030204" pitchFamily="49" charset="0"/>
              </a:rPr>
              <a:t>  </a:t>
            </a:r>
            <a:r>
              <a:rPr lang="fr-FR" sz="900" b="0" dirty="0" err="1">
                <a:solidFill>
                  <a:schemeClr val="tx1">
                    <a:lumMod val="85000"/>
                    <a:lumOff val="15000"/>
                  </a:schemeClr>
                </a:solidFill>
                <a:effectLst/>
                <a:latin typeface="Consolas" panose="020B0609020204030204" pitchFamily="49" charset="0"/>
              </a:rPr>
              <a:t>storage</a:t>
            </a:r>
            <a:r>
              <a:rPr lang="fr-FR" sz="900" b="0" dirty="0">
                <a:solidFill>
                  <a:schemeClr val="tx1">
                    <a:lumMod val="85000"/>
                    <a:lumOff val="15000"/>
                  </a:schemeClr>
                </a:solidFill>
                <a:effectLst/>
                <a:latin typeface="Consolas" panose="020B0609020204030204" pitchFamily="49" charset="0"/>
              </a:rPr>
              <a:t> {</a:t>
            </a:r>
          </a:p>
          <a:p>
            <a:r>
              <a:rPr lang="fr-FR" sz="900" b="0" dirty="0">
                <a:solidFill>
                  <a:schemeClr val="tx1">
                    <a:lumMod val="85000"/>
                    <a:lumOff val="15000"/>
                  </a:schemeClr>
                </a:solidFill>
                <a:effectLst/>
                <a:latin typeface="Consolas" panose="020B0609020204030204" pitchFamily="49" charset="0"/>
              </a:rPr>
              <a:t>    </a:t>
            </a:r>
            <a:r>
              <a:rPr lang="fr-FR" sz="900" b="0" dirty="0" err="1">
                <a:solidFill>
                  <a:schemeClr val="tx1">
                    <a:lumMod val="85000"/>
                    <a:lumOff val="15000"/>
                  </a:schemeClr>
                </a:solidFill>
                <a:effectLst/>
                <a:latin typeface="Consolas" panose="020B0609020204030204" pitchFamily="49" charset="0"/>
              </a:rPr>
              <a:t>disk_size</a:t>
            </a:r>
            <a:r>
              <a:rPr lang="fr-FR" sz="900" b="0" dirty="0">
                <a:solidFill>
                  <a:schemeClr val="tx1">
                    <a:lumMod val="85000"/>
                    <a:lumOff val="15000"/>
                  </a:schemeClr>
                </a:solidFill>
                <a:effectLst/>
                <a:latin typeface="Consolas" panose="020B0609020204030204" pitchFamily="49" charset="0"/>
              </a:rPr>
              <a:t>             = </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.vm_disk_size</a:t>
            </a:r>
            <a:endParaRPr lang="fr-FR" sz="900" b="0" dirty="0">
              <a:solidFill>
                <a:schemeClr val="tx1">
                  <a:lumMod val="85000"/>
                  <a:lumOff val="15000"/>
                </a:schemeClr>
              </a:solidFill>
              <a:effectLst/>
              <a:latin typeface="Consolas" panose="020B0609020204030204" pitchFamily="49" charset="0"/>
            </a:endParaRPr>
          </a:p>
          <a:p>
            <a:r>
              <a:rPr lang="fr-FR" sz="900" b="0" dirty="0">
                <a:solidFill>
                  <a:schemeClr val="tx1">
                    <a:lumMod val="85000"/>
                    <a:lumOff val="15000"/>
                  </a:schemeClr>
                </a:solidFill>
                <a:effectLst/>
                <a:latin typeface="Consolas" panose="020B0609020204030204" pitchFamily="49" charset="0"/>
              </a:rPr>
              <a:t>    </a:t>
            </a:r>
            <a:r>
              <a:rPr lang="fr-FR" sz="900" b="0" dirty="0" err="1">
                <a:solidFill>
                  <a:schemeClr val="tx1">
                    <a:lumMod val="85000"/>
                    <a:lumOff val="15000"/>
                  </a:schemeClr>
                </a:solidFill>
                <a:effectLst/>
                <a:latin typeface="Consolas" panose="020B0609020204030204" pitchFamily="49" charset="0"/>
              </a:rPr>
              <a:t>disk_thin_provisioned</a:t>
            </a:r>
            <a:r>
              <a:rPr lang="fr-FR" sz="900" b="0" dirty="0">
                <a:solidFill>
                  <a:schemeClr val="tx1">
                    <a:lumMod val="85000"/>
                    <a:lumOff val="15000"/>
                  </a:schemeClr>
                </a:solidFill>
                <a:effectLst/>
                <a:latin typeface="Consolas" panose="020B0609020204030204" pitchFamily="49" charset="0"/>
              </a:rPr>
              <a:t> = </a:t>
            </a:r>
            <a:r>
              <a:rPr lang="fr-FR" sz="900" b="0" dirty="0" err="1">
                <a:solidFill>
                  <a:schemeClr val="tx2">
                    <a:lumMod val="60000"/>
                    <a:lumOff val="40000"/>
                  </a:schemeClr>
                </a:solidFill>
                <a:effectLst/>
                <a:latin typeface="Consolas" panose="020B0609020204030204" pitchFamily="49" charset="0"/>
              </a:rPr>
              <a:t>var</a:t>
            </a:r>
            <a:r>
              <a:rPr lang="fr-FR" sz="900" b="0" dirty="0" err="1">
                <a:solidFill>
                  <a:schemeClr val="tx1">
                    <a:lumMod val="85000"/>
                    <a:lumOff val="15000"/>
                  </a:schemeClr>
                </a:solidFill>
                <a:effectLst/>
                <a:latin typeface="Consolas" panose="020B0609020204030204" pitchFamily="49" charset="0"/>
              </a:rPr>
              <a:t>.vm_disk_thin_provisioned</a:t>
            </a:r>
            <a:endParaRPr lang="fr-FR" sz="900" b="0" dirty="0">
              <a:solidFill>
                <a:schemeClr val="tx1">
                  <a:lumMod val="85000"/>
                  <a:lumOff val="15000"/>
                </a:schemeClr>
              </a:solidFill>
              <a:effectLst/>
              <a:latin typeface="Consolas" panose="020B0609020204030204" pitchFamily="49" charset="0"/>
            </a:endParaRPr>
          </a:p>
          <a:p>
            <a:r>
              <a:rPr lang="fr-FR" sz="900" b="0" dirty="0">
                <a:solidFill>
                  <a:schemeClr val="tx1">
                    <a:lumMod val="85000"/>
                    <a:lumOff val="15000"/>
                  </a:schemeClr>
                </a:solidFill>
                <a:effectLst/>
                <a:latin typeface="Consolas" panose="020B0609020204030204" pitchFamily="49" charset="0"/>
              </a:rPr>
              <a:t>  }</a:t>
            </a:r>
          </a:p>
          <a:p>
            <a:endParaRPr lang="fr-FR" sz="900" b="0" dirty="0">
              <a:solidFill>
                <a:schemeClr val="tx1">
                  <a:lumMod val="85000"/>
                  <a:lumOff val="15000"/>
                </a:schemeClr>
              </a:solidFill>
              <a:effectLst/>
              <a:latin typeface="Consolas" panose="020B0609020204030204" pitchFamily="49" charset="0"/>
            </a:endParaRPr>
          </a:p>
        </p:txBody>
      </p:sp>
      <p:sp>
        <p:nvSpPr>
          <p:cNvPr id="7" name="object 5">
            <a:extLst>
              <a:ext uri="{FF2B5EF4-FFF2-40B4-BE49-F238E27FC236}">
                <a16:creationId xmlns:a16="http://schemas.microsoft.com/office/drawing/2014/main" id="{B483FED6-6EA1-41FE-8D62-414FFD04A7EF}"/>
              </a:ext>
            </a:extLst>
          </p:cNvPr>
          <p:cNvSpPr txBox="1"/>
          <p:nvPr/>
        </p:nvSpPr>
        <p:spPr>
          <a:xfrm>
            <a:off x="685800" y="2546672"/>
            <a:ext cx="1066800" cy="482824"/>
          </a:xfrm>
          <a:prstGeom prst="rect">
            <a:avLst/>
          </a:prstGeom>
        </p:spPr>
        <p:txBody>
          <a:bodyPr vert="horz" wrap="square" lIns="0" tIns="0" rIns="0" bIns="0" rtlCol="0">
            <a:spAutoFit/>
          </a:bodyPr>
          <a:lstStyle/>
          <a:p>
            <a:pPr marL="12700">
              <a:lnSpc>
                <a:spcPts val="3560"/>
              </a:lnSpc>
              <a:tabLst>
                <a:tab pos="476884" algn="l"/>
              </a:tabLst>
            </a:pPr>
            <a:r>
              <a:rPr lang="en-US" sz="6600" baseline="1851" dirty="0">
                <a:solidFill>
                  <a:schemeClr val="accent4"/>
                </a:solidFill>
                <a:latin typeface="Cascadia Mono SemiLight" panose="020B0609020000020004" pitchFamily="49" charset="0"/>
                <a:cs typeface="Cascadia Mono SemiLight" panose="020B0609020000020004" pitchFamily="49" charset="0"/>
                <a:hlinkClick r:id="rId2"/>
              </a:rPr>
              <a:t>HCL</a:t>
            </a:r>
            <a:endParaRPr sz="6600" baseline="1851" dirty="0">
              <a:solidFill>
                <a:schemeClr val="accent4"/>
              </a:solidFill>
              <a:latin typeface="Cascadia Mono SemiLight" panose="020B0609020000020004" pitchFamily="49" charset="0"/>
              <a:cs typeface="Cascadia Mono SemiLight" panose="020B0609020000020004" pitchFamily="49" charset="0"/>
            </a:endParaRPr>
          </a:p>
        </p:txBody>
      </p:sp>
    </p:spTree>
    <p:extLst>
      <p:ext uri="{BB962C8B-B14F-4D97-AF65-F5344CB8AC3E}">
        <p14:creationId xmlns:p14="http://schemas.microsoft.com/office/powerpoint/2010/main" val="2201931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hlinkClick r:id="rId3"/>
            <a:extLst>
              <a:ext uri="{FF2B5EF4-FFF2-40B4-BE49-F238E27FC236}">
                <a16:creationId xmlns:a16="http://schemas.microsoft.com/office/drawing/2014/main" id="{7694923B-126A-4BF4-998D-0FBD95DD1642}"/>
              </a:ext>
            </a:extLst>
          </p:cNvPr>
          <p:cNvSpPr/>
          <p:nvPr/>
        </p:nvSpPr>
        <p:spPr>
          <a:xfrm>
            <a:off x="0" y="0"/>
            <a:ext cx="9144000" cy="5162550"/>
          </a:xfrm>
          <a:prstGeom prst="rect">
            <a:avLst/>
          </a:prstGeom>
          <a:blipFill>
            <a:blip r:embed="rId4" cstate="print"/>
            <a:stretch>
              <a:fillRect/>
            </a:stretch>
          </a:blipFill>
        </p:spPr>
        <p:txBody>
          <a:bodyPr wrap="square" lIns="0" tIns="0" rIns="0" bIns="0" rtlCol="0"/>
          <a:lstStyle/>
          <a:p>
            <a:endParaRPr lang="fr-FR" dirty="0"/>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61665"/>
          </a:xfrm>
          <a:prstGeom prst="rect">
            <a:avLst/>
          </a:prstGeom>
        </p:spPr>
        <p:txBody>
          <a:bodyPr vert="horz" wrap="square" lIns="0" tIns="0" rIns="0" bIns="0" rtlCol="0">
            <a:spAutoFit/>
          </a:bodyPr>
          <a:lstStyle/>
          <a:p>
            <a:pPr marL="12700">
              <a:lnSpc>
                <a:spcPts val="3560"/>
              </a:lnSpc>
              <a:tabLst>
                <a:tab pos="476884" algn="l"/>
              </a:tabLst>
            </a:pPr>
            <a:r>
              <a:rPr lang="fr-FR" sz="4500" u="heavy" baseline="1851" dirty="0">
                <a:solidFill>
                  <a:srgbClr val="FFFFFF"/>
                </a:solidFill>
                <a:latin typeface="Arial"/>
                <a:cs typeface="Arial"/>
              </a:rPr>
              <a:t> </a:t>
            </a:r>
            <a:r>
              <a:rPr lang="fr-FR" sz="4500" u="heavy" baseline="1851" dirty="0">
                <a:solidFill>
                  <a:schemeClr val="accent4"/>
                </a:solidFill>
                <a:latin typeface="Arial"/>
                <a:cs typeface="Arial"/>
              </a:rPr>
              <a:t>	</a:t>
            </a:r>
            <a:r>
              <a:rPr lang="fr-FR" sz="4500"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14</a:t>
            </a:r>
            <a:r>
              <a:rPr lang="fr-FR" sz="4500" spc="262"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a:t>
            </a:r>
            <a:r>
              <a:rPr lang="fr-FR" sz="3200" spc="262"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‎Terminologie de Packer</a:t>
            </a:r>
            <a:endParaRPr lang="fr-FR" sz="1400"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pic>
        <p:nvPicPr>
          <p:cNvPr id="6" name="Image 5" descr="Une image contenant texte&#10;&#10;Description générée automatiquement">
            <a:extLst>
              <a:ext uri="{FF2B5EF4-FFF2-40B4-BE49-F238E27FC236}">
                <a16:creationId xmlns:a16="http://schemas.microsoft.com/office/drawing/2014/main" id="{56CAF71D-36F8-4274-9B23-EABCADA1459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828521" y="84862"/>
            <a:ext cx="2286000" cy="767953"/>
          </a:xfrm>
          <a:prstGeom prst="rect">
            <a:avLst/>
          </a:prstGeom>
        </p:spPr>
      </p:pic>
      <p:graphicFrame>
        <p:nvGraphicFramePr>
          <p:cNvPr id="2" name="Diagramme 1">
            <a:extLst>
              <a:ext uri="{FF2B5EF4-FFF2-40B4-BE49-F238E27FC236}">
                <a16:creationId xmlns:a16="http://schemas.microsoft.com/office/drawing/2014/main" id="{4006C99F-DCBA-4AA3-9268-7557155EEEAB}"/>
              </a:ext>
            </a:extLst>
          </p:cNvPr>
          <p:cNvGraphicFramePr/>
          <p:nvPr>
            <p:extLst>
              <p:ext uri="{D42A27DB-BD31-4B8C-83A1-F6EECF244321}">
                <p14:modId xmlns:p14="http://schemas.microsoft.com/office/powerpoint/2010/main" val="7221485"/>
              </p:ext>
            </p:extLst>
          </p:nvPr>
        </p:nvGraphicFramePr>
        <p:xfrm>
          <a:off x="1295400" y="664512"/>
          <a:ext cx="6096000" cy="406400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989333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graphicEl>
                                              <a:dgm id="{511D0B3D-4ADD-4A37-A131-F08EB51867BD}"/>
                                            </p:graphicEl>
                                          </p:spTgt>
                                        </p:tgtEl>
                                        <p:attrNameLst>
                                          <p:attrName>style.visibility</p:attrName>
                                        </p:attrNameLst>
                                      </p:cBhvr>
                                      <p:to>
                                        <p:strVal val="visible"/>
                                      </p:to>
                                    </p:set>
                                    <p:animEffect transition="in" filter="barn(inVertical)">
                                      <p:cBhvr>
                                        <p:cTn id="7" dur="500"/>
                                        <p:tgtEl>
                                          <p:spTgt spid="2">
                                            <p:graphicEl>
                                              <a:dgm id="{511D0B3D-4ADD-4A37-A131-F08EB51867BD}"/>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
                                            <p:graphicEl>
                                              <a:dgm id="{FAEE9BFF-27EB-4206-BBFF-D06DDB3E84C7}"/>
                                            </p:graphicEl>
                                          </p:spTgt>
                                        </p:tgtEl>
                                        <p:attrNameLst>
                                          <p:attrName>style.visibility</p:attrName>
                                        </p:attrNameLst>
                                      </p:cBhvr>
                                      <p:to>
                                        <p:strVal val="visible"/>
                                      </p:to>
                                    </p:set>
                                    <p:animEffect transition="in" filter="barn(inVertical)">
                                      <p:cBhvr>
                                        <p:cTn id="12" dur="500"/>
                                        <p:tgtEl>
                                          <p:spTgt spid="2">
                                            <p:graphicEl>
                                              <a:dgm id="{FAEE9BFF-27EB-4206-BBFF-D06DDB3E84C7}"/>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2">
                                            <p:graphicEl>
                                              <a:dgm id="{22FE3558-656E-427F-8E91-266D8C14F658}"/>
                                            </p:graphicEl>
                                          </p:spTgt>
                                        </p:tgtEl>
                                        <p:attrNameLst>
                                          <p:attrName>style.visibility</p:attrName>
                                        </p:attrNameLst>
                                      </p:cBhvr>
                                      <p:to>
                                        <p:strVal val="visible"/>
                                      </p:to>
                                    </p:set>
                                    <p:animEffect transition="in" filter="barn(inVertical)">
                                      <p:cBhvr>
                                        <p:cTn id="17" dur="500"/>
                                        <p:tgtEl>
                                          <p:spTgt spid="2">
                                            <p:graphicEl>
                                              <a:dgm id="{22FE3558-656E-427F-8E91-266D8C14F658}"/>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2">
                                            <p:graphicEl>
                                              <a:dgm id="{1A4D367A-6FA5-4134-B04B-0DE246BD751C}"/>
                                            </p:graphicEl>
                                          </p:spTgt>
                                        </p:tgtEl>
                                        <p:attrNameLst>
                                          <p:attrName>style.visibility</p:attrName>
                                        </p:attrNameLst>
                                      </p:cBhvr>
                                      <p:to>
                                        <p:strVal val="visible"/>
                                      </p:to>
                                    </p:set>
                                    <p:animEffect transition="in" filter="barn(inVertical)">
                                      <p:cBhvr>
                                        <p:cTn id="22" dur="500"/>
                                        <p:tgtEl>
                                          <p:spTgt spid="2">
                                            <p:graphicEl>
                                              <a:dgm id="{1A4D367A-6FA5-4134-B04B-0DE246BD751C}"/>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2">
                                            <p:graphicEl>
                                              <a:dgm id="{1DF7E08E-0BFD-495F-A3C3-674C9A94CC5D}"/>
                                            </p:graphicEl>
                                          </p:spTgt>
                                        </p:tgtEl>
                                        <p:attrNameLst>
                                          <p:attrName>style.visibility</p:attrName>
                                        </p:attrNameLst>
                                      </p:cBhvr>
                                      <p:to>
                                        <p:strVal val="visible"/>
                                      </p:to>
                                    </p:set>
                                    <p:animEffect transition="in" filter="barn(inVertical)">
                                      <p:cBhvr>
                                        <p:cTn id="27" dur="500"/>
                                        <p:tgtEl>
                                          <p:spTgt spid="2">
                                            <p:graphicEl>
                                              <a:dgm id="{1DF7E08E-0BFD-495F-A3C3-674C9A94CC5D}"/>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2">
                                            <p:graphicEl>
                                              <a:dgm id="{C2A9874A-94B5-4874-9FCA-0149567F9290}"/>
                                            </p:graphicEl>
                                          </p:spTgt>
                                        </p:tgtEl>
                                        <p:attrNameLst>
                                          <p:attrName>style.visibility</p:attrName>
                                        </p:attrNameLst>
                                      </p:cBhvr>
                                      <p:to>
                                        <p:strVal val="visible"/>
                                      </p:to>
                                    </p:set>
                                    <p:animEffect transition="in" filter="barn(inVertical)">
                                      <p:cBhvr>
                                        <p:cTn id="32" dur="500"/>
                                        <p:tgtEl>
                                          <p:spTgt spid="2">
                                            <p:graphicEl>
                                              <a:dgm id="{C2A9874A-94B5-4874-9FCA-0149567F9290}"/>
                                            </p:graphic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2">
                                            <p:graphicEl>
                                              <a:dgm id="{631CD1A3-846B-48FE-AA17-9E317A832C28}"/>
                                            </p:graphicEl>
                                          </p:spTgt>
                                        </p:tgtEl>
                                        <p:attrNameLst>
                                          <p:attrName>style.visibility</p:attrName>
                                        </p:attrNameLst>
                                      </p:cBhvr>
                                      <p:to>
                                        <p:strVal val="visible"/>
                                      </p:to>
                                    </p:set>
                                    <p:animEffect transition="in" filter="barn(inVertical)">
                                      <p:cBhvr>
                                        <p:cTn id="37" dur="500"/>
                                        <p:tgtEl>
                                          <p:spTgt spid="2">
                                            <p:graphicEl>
                                              <a:dgm id="{631CD1A3-846B-48FE-AA17-9E317A832C28}"/>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uiExpand="1">
        <p:bldSub>
          <a:bldDgm bld="one"/>
        </p:bldSub>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hlinkClick r:id="rId2"/>
            <a:extLst>
              <a:ext uri="{FF2B5EF4-FFF2-40B4-BE49-F238E27FC236}">
                <a16:creationId xmlns:a16="http://schemas.microsoft.com/office/drawing/2014/main" id="{7694923B-126A-4BF4-998D-0FBD95DD1642}"/>
              </a:ext>
            </a:extLst>
          </p:cNvPr>
          <p:cNvSpPr/>
          <p:nvPr/>
        </p:nvSpPr>
        <p:spPr>
          <a:xfrm>
            <a:off x="0" y="0"/>
            <a:ext cx="9144000" cy="5162550"/>
          </a:xfrm>
          <a:prstGeom prst="rect">
            <a:avLst/>
          </a:prstGeom>
          <a:blipFill>
            <a:blip r:embed="rId3" cstate="print"/>
            <a:stretch>
              <a:fillRect/>
            </a:stretch>
          </a:blipFill>
        </p:spPr>
        <p:txBody>
          <a:bodyPr wrap="square" lIns="0" tIns="0" rIns="0" bIns="0" rtlCol="0"/>
          <a:lstStyle/>
          <a:p>
            <a:endParaRPr lang="fr-FR" dirty="0"/>
          </a:p>
        </p:txBody>
      </p:sp>
      <p:sp>
        <p:nvSpPr>
          <p:cNvPr id="5" name="object 5">
            <a:extLst>
              <a:ext uri="{FF2B5EF4-FFF2-40B4-BE49-F238E27FC236}">
                <a16:creationId xmlns:a16="http://schemas.microsoft.com/office/drawing/2014/main" id="{0982B652-8564-4474-9F81-A794029186B7}"/>
              </a:ext>
            </a:extLst>
          </p:cNvPr>
          <p:cNvSpPr txBox="1"/>
          <p:nvPr/>
        </p:nvSpPr>
        <p:spPr>
          <a:xfrm>
            <a:off x="29478" y="226882"/>
            <a:ext cx="5609321" cy="485902"/>
          </a:xfrm>
          <a:prstGeom prst="rect">
            <a:avLst/>
          </a:prstGeom>
        </p:spPr>
        <p:txBody>
          <a:bodyPr vert="horz" wrap="square" lIns="0" tIns="0" rIns="0" bIns="0" rtlCol="0">
            <a:spAutoFit/>
          </a:bodyPr>
          <a:lstStyle/>
          <a:p>
            <a:pPr marL="12700">
              <a:lnSpc>
                <a:spcPts val="3560"/>
              </a:lnSpc>
              <a:tabLst>
                <a:tab pos="476884" algn="l"/>
              </a:tabLst>
            </a:pPr>
            <a:r>
              <a:rPr sz="4500" u="heavy" baseline="1851" dirty="0">
                <a:solidFill>
                  <a:srgbClr val="FFFFFF"/>
                </a:solidFill>
                <a:latin typeface="Arial"/>
                <a:cs typeface="Arial"/>
              </a:rPr>
              <a:t> </a:t>
            </a:r>
            <a:r>
              <a:rPr sz="4500" u="heavy" baseline="1851" dirty="0">
                <a:solidFill>
                  <a:schemeClr val="accent4"/>
                </a:solidFill>
                <a:latin typeface="Arial"/>
                <a:cs typeface="Arial"/>
              </a:rPr>
              <a:t>	</a:t>
            </a:r>
            <a:r>
              <a:rPr lang="en-US" sz="4500"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15</a:t>
            </a:r>
            <a:r>
              <a:rPr lang="en-US" sz="4500" spc="262" baseline="1851"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rPr>
              <a:t> Installation</a:t>
            </a:r>
            <a:endParaRPr sz="1400" dirty="0">
              <a:solidFill>
                <a:schemeClr val="accent4"/>
              </a:solidFill>
              <a:latin typeface="Cascadia Mono SemiLight" panose="020B0609020000020004" pitchFamily="49" charset="0"/>
              <a:ea typeface="Cascadia Mono SemiLight" panose="020B0609020000020004" pitchFamily="49" charset="0"/>
              <a:cs typeface="Cascadia Mono SemiLight" panose="020B0609020000020004" pitchFamily="49" charset="0"/>
            </a:endParaRPr>
          </a:p>
        </p:txBody>
      </p:sp>
      <p:pic>
        <p:nvPicPr>
          <p:cNvPr id="6" name="Image 5" descr="Une image contenant texte&#10;&#10;Description générée automatiquement">
            <a:extLst>
              <a:ext uri="{FF2B5EF4-FFF2-40B4-BE49-F238E27FC236}">
                <a16:creationId xmlns:a16="http://schemas.microsoft.com/office/drawing/2014/main" id="{56CAF71D-36F8-4274-9B23-EABCADA1459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28521" y="84862"/>
            <a:ext cx="2286000" cy="767953"/>
          </a:xfrm>
          <a:prstGeom prst="rect">
            <a:avLst/>
          </a:prstGeom>
        </p:spPr>
      </p:pic>
      <p:sp>
        <p:nvSpPr>
          <p:cNvPr id="2" name="ZoneTexte 1">
            <a:extLst>
              <a:ext uri="{FF2B5EF4-FFF2-40B4-BE49-F238E27FC236}">
                <a16:creationId xmlns:a16="http://schemas.microsoft.com/office/drawing/2014/main" id="{18F38A37-288C-4177-A5CF-31295847F460}"/>
              </a:ext>
            </a:extLst>
          </p:cNvPr>
          <p:cNvSpPr txBox="1"/>
          <p:nvPr/>
        </p:nvSpPr>
        <p:spPr>
          <a:xfrm>
            <a:off x="914400" y="1276350"/>
            <a:ext cx="2667000" cy="2031325"/>
          </a:xfrm>
          <a:prstGeom prst="rect">
            <a:avLst/>
          </a:prstGeom>
          <a:noFill/>
        </p:spPr>
        <p:txBody>
          <a:bodyPr wrap="square" rtlCol="0">
            <a:spAutoFit/>
          </a:bodyPr>
          <a:lstStyle/>
          <a:p>
            <a:pPr marL="285750" indent="-285750">
              <a:buBlip>
                <a:blip r:embed="rId5"/>
              </a:buBlip>
            </a:pPr>
            <a:r>
              <a:rPr lang="fr-FR" dirty="0"/>
              <a:t>Installer Packer</a:t>
            </a:r>
          </a:p>
          <a:p>
            <a:pPr marL="742950" lvl="1" indent="-285750">
              <a:buBlip>
                <a:blip r:embed="rId5"/>
              </a:buBlip>
            </a:pPr>
            <a:endParaRPr lang="fr-FR" dirty="0"/>
          </a:p>
          <a:p>
            <a:pPr marL="742950" lvl="1" indent="-285750">
              <a:buBlip>
                <a:blip r:embed="rId5"/>
              </a:buBlip>
            </a:pPr>
            <a:r>
              <a:rPr lang="fr-FR" dirty="0"/>
              <a:t>Windows</a:t>
            </a:r>
          </a:p>
          <a:p>
            <a:pPr marL="742950" lvl="1" indent="-285750">
              <a:buBlip>
                <a:blip r:embed="rId5"/>
              </a:buBlip>
            </a:pPr>
            <a:endParaRPr lang="fr-FR" dirty="0"/>
          </a:p>
          <a:p>
            <a:pPr marL="742950" lvl="1" indent="-285750">
              <a:buBlip>
                <a:blip r:embed="rId5"/>
              </a:buBlip>
            </a:pPr>
            <a:r>
              <a:rPr lang="fr-FR" dirty="0"/>
              <a:t>Linux</a:t>
            </a:r>
          </a:p>
          <a:p>
            <a:pPr marL="285750" indent="-285750">
              <a:buBlip>
                <a:blip r:embed="rId5"/>
              </a:buBlip>
            </a:pPr>
            <a:endParaRPr lang="fr-FR" dirty="0"/>
          </a:p>
          <a:p>
            <a:pPr marL="285750" indent="-285750">
              <a:buBlip>
                <a:blip r:embed="rId5"/>
              </a:buBlip>
            </a:pPr>
            <a:endParaRPr lang="fr-FR" dirty="0"/>
          </a:p>
        </p:txBody>
      </p:sp>
      <p:pic>
        <p:nvPicPr>
          <p:cNvPr id="8" name="Image 7">
            <a:extLst>
              <a:ext uri="{FF2B5EF4-FFF2-40B4-BE49-F238E27FC236}">
                <a16:creationId xmlns:a16="http://schemas.microsoft.com/office/drawing/2014/main" id="{E76C0415-24E6-46AB-A27F-CB7940B8DBBA}"/>
              </a:ext>
            </a:extLst>
          </p:cNvPr>
          <p:cNvPicPr>
            <a:picLocks noChangeAspect="1"/>
          </p:cNvPicPr>
          <p:nvPr/>
        </p:nvPicPr>
        <p:blipFill>
          <a:blip r:embed="rId6"/>
          <a:stretch>
            <a:fillRect/>
          </a:stretch>
        </p:blipFill>
        <p:spPr>
          <a:xfrm>
            <a:off x="4472649" y="1010757"/>
            <a:ext cx="2297834" cy="2610161"/>
          </a:xfrm>
          <a:prstGeom prst="rect">
            <a:avLst/>
          </a:prstGeom>
        </p:spPr>
      </p:pic>
      <p:pic>
        <p:nvPicPr>
          <p:cNvPr id="10" name="Image 9">
            <a:extLst>
              <a:ext uri="{FF2B5EF4-FFF2-40B4-BE49-F238E27FC236}">
                <a16:creationId xmlns:a16="http://schemas.microsoft.com/office/drawing/2014/main" id="{47CB37D9-5AC3-48F8-82E3-AB0A1BC6C092}"/>
              </a:ext>
            </a:extLst>
          </p:cNvPr>
          <p:cNvPicPr>
            <a:picLocks noChangeAspect="1"/>
          </p:cNvPicPr>
          <p:nvPr/>
        </p:nvPicPr>
        <p:blipFill>
          <a:blip r:embed="rId7"/>
          <a:stretch>
            <a:fillRect/>
          </a:stretch>
        </p:blipFill>
        <p:spPr>
          <a:xfrm>
            <a:off x="4406055" y="983320"/>
            <a:ext cx="2814056" cy="2663792"/>
          </a:xfrm>
          <a:prstGeom prst="rect">
            <a:avLst/>
          </a:prstGeom>
        </p:spPr>
      </p:pic>
      <p:pic>
        <p:nvPicPr>
          <p:cNvPr id="13" name="Image 12">
            <a:extLst>
              <a:ext uri="{FF2B5EF4-FFF2-40B4-BE49-F238E27FC236}">
                <a16:creationId xmlns:a16="http://schemas.microsoft.com/office/drawing/2014/main" id="{A3FFE854-C71B-41D1-9959-CE05192611CF}"/>
              </a:ext>
            </a:extLst>
          </p:cNvPr>
          <p:cNvPicPr>
            <a:picLocks noChangeAspect="1"/>
          </p:cNvPicPr>
          <p:nvPr/>
        </p:nvPicPr>
        <p:blipFill>
          <a:blip r:embed="rId8"/>
          <a:stretch>
            <a:fillRect/>
          </a:stretch>
        </p:blipFill>
        <p:spPr>
          <a:xfrm>
            <a:off x="4376576" y="844906"/>
            <a:ext cx="2938624" cy="2793644"/>
          </a:xfrm>
          <a:prstGeom prst="rect">
            <a:avLst/>
          </a:prstGeom>
        </p:spPr>
      </p:pic>
      <p:pic>
        <p:nvPicPr>
          <p:cNvPr id="15" name="Image 14">
            <a:extLst>
              <a:ext uri="{FF2B5EF4-FFF2-40B4-BE49-F238E27FC236}">
                <a16:creationId xmlns:a16="http://schemas.microsoft.com/office/drawing/2014/main" id="{C2AE9F67-4722-4BF6-ADC3-4BB6EC35D328}"/>
              </a:ext>
            </a:extLst>
          </p:cNvPr>
          <p:cNvPicPr>
            <a:picLocks noChangeAspect="1"/>
          </p:cNvPicPr>
          <p:nvPr/>
        </p:nvPicPr>
        <p:blipFill>
          <a:blip r:embed="rId9"/>
          <a:stretch>
            <a:fillRect/>
          </a:stretch>
        </p:blipFill>
        <p:spPr>
          <a:xfrm>
            <a:off x="599112" y="2940276"/>
            <a:ext cx="7563843" cy="1800523"/>
          </a:xfrm>
          <a:prstGeom prst="rect">
            <a:avLst/>
          </a:prstGeom>
        </p:spPr>
      </p:pic>
      <p:sp>
        <p:nvSpPr>
          <p:cNvPr id="3" name="ZoneTexte 2">
            <a:extLst>
              <a:ext uri="{FF2B5EF4-FFF2-40B4-BE49-F238E27FC236}">
                <a16:creationId xmlns:a16="http://schemas.microsoft.com/office/drawing/2014/main" id="{A9275F53-A58E-4AA3-BDF8-FB1F40A5625F}"/>
              </a:ext>
            </a:extLst>
          </p:cNvPr>
          <p:cNvSpPr txBox="1"/>
          <p:nvPr/>
        </p:nvSpPr>
        <p:spPr>
          <a:xfrm>
            <a:off x="4267200" y="1288162"/>
            <a:ext cx="3352801" cy="369332"/>
          </a:xfrm>
          <a:prstGeom prst="rect">
            <a:avLst/>
          </a:prstGeom>
          <a:noFill/>
        </p:spPr>
        <p:txBody>
          <a:bodyPr wrap="square" rtlCol="0">
            <a:spAutoFit/>
          </a:bodyPr>
          <a:lstStyle/>
          <a:p>
            <a:r>
              <a:rPr lang="fr-FR" dirty="0">
                <a:latin typeface="Cascadia Mono SemiLight" panose="020B0609020000020004" pitchFamily="49" charset="0"/>
                <a:cs typeface="Cascadia Mono SemiLight" panose="020B0609020000020004" pitchFamily="49" charset="0"/>
              </a:rPr>
              <a:t>https://www.packer.io/</a:t>
            </a:r>
          </a:p>
        </p:txBody>
      </p:sp>
    </p:spTree>
    <p:extLst>
      <p:ext uri="{BB962C8B-B14F-4D97-AF65-F5344CB8AC3E}">
        <p14:creationId xmlns:p14="http://schemas.microsoft.com/office/powerpoint/2010/main" val="3900083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31"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p:cTn id="10" dur="1000" fill="hold"/>
                                        <p:tgtEl>
                                          <p:spTgt spid="3"/>
                                        </p:tgtEl>
                                        <p:attrNameLst>
                                          <p:attrName>ppt_w</p:attrName>
                                        </p:attrNameLst>
                                      </p:cBhvr>
                                      <p:tavLst>
                                        <p:tav tm="0">
                                          <p:val>
                                            <p:fltVal val="0"/>
                                          </p:val>
                                        </p:tav>
                                        <p:tav tm="100000">
                                          <p:val>
                                            <p:strVal val="#ppt_w"/>
                                          </p:val>
                                        </p:tav>
                                      </p:tavLst>
                                    </p:anim>
                                    <p:anim calcmode="lin" valueType="num">
                                      <p:cBhvr>
                                        <p:cTn id="11" dur="1000" fill="hold"/>
                                        <p:tgtEl>
                                          <p:spTgt spid="3"/>
                                        </p:tgtEl>
                                        <p:attrNameLst>
                                          <p:attrName>ppt_h</p:attrName>
                                        </p:attrNameLst>
                                      </p:cBhvr>
                                      <p:tavLst>
                                        <p:tav tm="0">
                                          <p:val>
                                            <p:fltVal val="0"/>
                                          </p:val>
                                        </p:tav>
                                        <p:tav tm="100000">
                                          <p:val>
                                            <p:strVal val="#ppt_h"/>
                                          </p:val>
                                        </p:tav>
                                      </p:tavLst>
                                    </p:anim>
                                    <p:anim calcmode="lin" valueType="num">
                                      <p:cBhvr>
                                        <p:cTn id="12" dur="1000" fill="hold"/>
                                        <p:tgtEl>
                                          <p:spTgt spid="3"/>
                                        </p:tgtEl>
                                        <p:attrNameLst>
                                          <p:attrName>style.rotation</p:attrName>
                                        </p:attrNameLst>
                                      </p:cBhvr>
                                      <p:tavLst>
                                        <p:tav tm="0">
                                          <p:val>
                                            <p:fltVal val="90"/>
                                          </p:val>
                                        </p:tav>
                                        <p:tav tm="100000">
                                          <p:val>
                                            <p:fltVal val="0"/>
                                          </p:val>
                                        </p:tav>
                                      </p:tavLst>
                                    </p:anim>
                                    <p:animEffect transition="in" filter="fade">
                                      <p:cBhvr>
                                        <p:cTn id="13" dur="10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xit" presetSubtype="4" fill="hold" grpId="1" nodeType="clickEffect">
                                  <p:stCondLst>
                                    <p:cond delay="0"/>
                                  </p:stCondLst>
                                  <p:childTnLst>
                                    <p:anim calcmode="lin" valueType="num">
                                      <p:cBhvr additive="base">
                                        <p:cTn id="17" dur="500"/>
                                        <p:tgtEl>
                                          <p:spTgt spid="3"/>
                                        </p:tgtEl>
                                        <p:attrNameLst>
                                          <p:attrName>ppt_x</p:attrName>
                                        </p:attrNameLst>
                                      </p:cBhvr>
                                      <p:tavLst>
                                        <p:tav tm="0">
                                          <p:val>
                                            <p:strVal val="ppt_x"/>
                                          </p:val>
                                        </p:tav>
                                        <p:tav tm="100000">
                                          <p:val>
                                            <p:strVal val="ppt_x"/>
                                          </p:val>
                                        </p:tav>
                                      </p:tavLst>
                                    </p:anim>
                                    <p:anim calcmode="lin" valueType="num">
                                      <p:cBhvr additive="base">
                                        <p:cTn id="18" dur="500"/>
                                        <p:tgtEl>
                                          <p:spTgt spid="3"/>
                                        </p:tgtEl>
                                        <p:attrNameLst>
                                          <p:attrName>ppt_y</p:attrName>
                                        </p:attrNameLst>
                                      </p:cBhvr>
                                      <p:tavLst>
                                        <p:tav tm="0">
                                          <p:val>
                                            <p:strVal val="ppt_y"/>
                                          </p:val>
                                        </p:tav>
                                        <p:tav tm="100000">
                                          <p:val>
                                            <p:strVal val="1+ppt_h/2"/>
                                          </p:val>
                                        </p:tav>
                                      </p:tavLst>
                                    </p:anim>
                                    <p:set>
                                      <p:cBhvr>
                                        <p:cTn id="19" dur="1" fill="hold">
                                          <p:stCondLst>
                                            <p:cond delay="499"/>
                                          </p:stCondLst>
                                        </p:cTn>
                                        <p:tgtEl>
                                          <p:spTgt spid="3"/>
                                        </p:tgtEl>
                                        <p:attrNameLst>
                                          <p:attrName>style.visibility</p:attrName>
                                        </p:attrNameLst>
                                      </p:cBhvr>
                                      <p:to>
                                        <p:strVal val="hidden"/>
                                      </p:to>
                                    </p:set>
                                  </p:childTnLst>
                                </p:cTn>
                              </p:par>
                              <p:par>
                                <p:cTn id="20" presetID="10" presetClass="entr" presetSubtype="0" fill="hold" grpId="0" nodeType="withEffect">
                                  <p:stCondLst>
                                    <p:cond delay="0"/>
                                  </p:stCondLst>
                                  <p:childTnLst>
                                    <p:set>
                                      <p:cBhvr>
                                        <p:cTn id="21" dur="1" fill="hold">
                                          <p:stCondLst>
                                            <p:cond delay="0"/>
                                          </p:stCondLst>
                                        </p:cTn>
                                        <p:tgtEl>
                                          <p:spTgt spid="2">
                                            <p:txEl>
                                              <p:pRg st="2" end="2"/>
                                            </p:txEl>
                                          </p:spTgt>
                                        </p:tgtEl>
                                        <p:attrNameLst>
                                          <p:attrName>style.visibility</p:attrName>
                                        </p:attrNameLst>
                                      </p:cBhvr>
                                      <p:to>
                                        <p:strVal val="visible"/>
                                      </p:to>
                                    </p:set>
                                    <p:animEffect transition="in" filter="fade">
                                      <p:cBhvr>
                                        <p:cTn id="22" dur="500"/>
                                        <p:tgtEl>
                                          <p:spTgt spid="2">
                                            <p:txEl>
                                              <p:pRg st="2" end="2"/>
                                            </p:txEl>
                                          </p:spTgt>
                                        </p:tgtEl>
                                      </p:cBhvr>
                                    </p:animEffect>
                                  </p:childTnLst>
                                </p:cTn>
                              </p:par>
                              <p:par>
                                <p:cTn id="23" presetID="14" presetClass="entr" presetSubtype="10" fill="hold"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randombar(horizontal)">
                                      <p:cBhvr>
                                        <p:cTn id="25" dur="500"/>
                                        <p:tgtEl>
                                          <p:spTgt spid="8"/>
                                        </p:tgtEl>
                                      </p:cBhvr>
                                    </p:animEffect>
                                  </p:childTnLst>
                                </p:cTn>
                              </p:par>
                            </p:childTnLst>
                          </p:cTn>
                        </p:par>
                      </p:childTnLst>
                    </p:cTn>
                  </p:par>
                  <p:par>
                    <p:cTn id="26" fill="hold">
                      <p:stCondLst>
                        <p:cond delay="indefinite"/>
                      </p:stCondLst>
                      <p:childTnLst>
                        <p:par>
                          <p:cTn id="27" fill="hold">
                            <p:stCondLst>
                              <p:cond delay="0"/>
                            </p:stCondLst>
                            <p:childTnLst>
                              <p:par>
                                <p:cTn id="28" presetID="16" presetClass="exit" presetSubtype="21" fill="hold" nodeType="clickEffect">
                                  <p:stCondLst>
                                    <p:cond delay="0"/>
                                  </p:stCondLst>
                                  <p:childTnLst>
                                    <p:animEffect transition="out" filter="barn(inVertical)">
                                      <p:cBhvr>
                                        <p:cTn id="29" dur="500"/>
                                        <p:tgtEl>
                                          <p:spTgt spid="8"/>
                                        </p:tgtEl>
                                      </p:cBhvr>
                                    </p:animEffect>
                                    <p:set>
                                      <p:cBhvr>
                                        <p:cTn id="30" dur="1" fill="hold">
                                          <p:stCondLst>
                                            <p:cond delay="499"/>
                                          </p:stCondLst>
                                        </p:cTn>
                                        <p:tgtEl>
                                          <p:spTgt spid="8"/>
                                        </p:tgtEl>
                                        <p:attrNameLst>
                                          <p:attrName>style.visibility</p:attrName>
                                        </p:attrNameLst>
                                      </p:cBhvr>
                                      <p:to>
                                        <p:strVal val="hidden"/>
                                      </p:to>
                                    </p:set>
                                  </p:childTnLst>
                                </p:cTn>
                              </p:par>
                              <p:par>
                                <p:cTn id="31" presetID="53" presetClass="entr" presetSubtype="16" fill="hold" nodeType="with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p:cTn id="33" dur="500" fill="hold"/>
                                        <p:tgtEl>
                                          <p:spTgt spid="10"/>
                                        </p:tgtEl>
                                        <p:attrNameLst>
                                          <p:attrName>ppt_w</p:attrName>
                                        </p:attrNameLst>
                                      </p:cBhvr>
                                      <p:tavLst>
                                        <p:tav tm="0">
                                          <p:val>
                                            <p:fltVal val="0"/>
                                          </p:val>
                                        </p:tav>
                                        <p:tav tm="100000">
                                          <p:val>
                                            <p:strVal val="#ppt_w"/>
                                          </p:val>
                                        </p:tav>
                                      </p:tavLst>
                                    </p:anim>
                                    <p:anim calcmode="lin" valueType="num">
                                      <p:cBhvr>
                                        <p:cTn id="34" dur="500" fill="hold"/>
                                        <p:tgtEl>
                                          <p:spTgt spid="10"/>
                                        </p:tgtEl>
                                        <p:attrNameLst>
                                          <p:attrName>ppt_h</p:attrName>
                                        </p:attrNameLst>
                                      </p:cBhvr>
                                      <p:tavLst>
                                        <p:tav tm="0">
                                          <p:val>
                                            <p:fltVal val="0"/>
                                          </p:val>
                                        </p:tav>
                                        <p:tav tm="100000">
                                          <p:val>
                                            <p:strVal val="#ppt_h"/>
                                          </p:val>
                                        </p:tav>
                                      </p:tavLst>
                                    </p:anim>
                                    <p:animEffect transition="in" filter="fade">
                                      <p:cBhvr>
                                        <p:cTn id="35" dur="500"/>
                                        <p:tgtEl>
                                          <p:spTgt spid="10"/>
                                        </p:tgtEl>
                                      </p:cBhvr>
                                    </p:animEffect>
                                  </p:childTnLst>
                                </p:cTn>
                              </p:par>
                            </p:childTnLst>
                          </p:cTn>
                        </p:par>
                      </p:childTnLst>
                    </p:cTn>
                  </p:par>
                  <p:par>
                    <p:cTn id="36" fill="hold">
                      <p:stCondLst>
                        <p:cond delay="indefinite"/>
                      </p:stCondLst>
                      <p:childTnLst>
                        <p:par>
                          <p:cTn id="37" fill="hold">
                            <p:stCondLst>
                              <p:cond delay="0"/>
                            </p:stCondLst>
                            <p:childTnLst>
                              <p:par>
                                <p:cTn id="38" presetID="21" presetClass="exit" presetSubtype="1" fill="hold" nodeType="clickEffect">
                                  <p:stCondLst>
                                    <p:cond delay="0"/>
                                  </p:stCondLst>
                                  <p:childTnLst>
                                    <p:animEffect transition="out" filter="wheel(1)">
                                      <p:cBhvr>
                                        <p:cTn id="39" dur="2000"/>
                                        <p:tgtEl>
                                          <p:spTgt spid="10"/>
                                        </p:tgtEl>
                                      </p:cBhvr>
                                    </p:animEffect>
                                    <p:set>
                                      <p:cBhvr>
                                        <p:cTn id="40" dur="1" fill="hold">
                                          <p:stCondLst>
                                            <p:cond delay="1999"/>
                                          </p:stCondLst>
                                        </p:cTn>
                                        <p:tgtEl>
                                          <p:spTgt spid="10"/>
                                        </p:tgtEl>
                                        <p:attrNameLst>
                                          <p:attrName>style.visibility</p:attrName>
                                        </p:attrNameLst>
                                      </p:cBhvr>
                                      <p:to>
                                        <p:strVal val="hidden"/>
                                      </p:to>
                                    </p:set>
                                  </p:childTnLst>
                                </p:cTn>
                              </p:par>
                              <p:par>
                                <p:cTn id="41" presetID="14" presetClass="entr" presetSubtype="10" fill="hold" nodeType="withEffect">
                                  <p:stCondLst>
                                    <p:cond delay="0"/>
                                  </p:stCondLst>
                                  <p:childTnLst>
                                    <p:set>
                                      <p:cBhvr>
                                        <p:cTn id="42" dur="1" fill="hold">
                                          <p:stCondLst>
                                            <p:cond delay="0"/>
                                          </p:stCondLst>
                                        </p:cTn>
                                        <p:tgtEl>
                                          <p:spTgt spid="13"/>
                                        </p:tgtEl>
                                        <p:attrNameLst>
                                          <p:attrName>style.visibility</p:attrName>
                                        </p:attrNameLst>
                                      </p:cBhvr>
                                      <p:to>
                                        <p:strVal val="visible"/>
                                      </p:to>
                                    </p:set>
                                    <p:animEffect transition="in" filter="randombar(horizontal)">
                                      <p:cBhvr>
                                        <p:cTn id="43" dur="500"/>
                                        <p:tgtEl>
                                          <p:spTgt spid="13"/>
                                        </p:tgtEl>
                                      </p:cBhvr>
                                    </p:animEffect>
                                  </p:childTnLst>
                                </p:cTn>
                              </p:par>
                            </p:childTnLst>
                          </p:cTn>
                        </p:par>
                      </p:childTnLst>
                    </p:cTn>
                  </p:par>
                  <p:par>
                    <p:cTn id="44" fill="hold">
                      <p:stCondLst>
                        <p:cond delay="indefinite"/>
                      </p:stCondLst>
                      <p:childTnLst>
                        <p:par>
                          <p:cTn id="45" fill="hold">
                            <p:stCondLst>
                              <p:cond delay="0"/>
                            </p:stCondLst>
                            <p:childTnLst>
                              <p:par>
                                <p:cTn id="46" presetID="31" presetClass="exit" presetSubtype="0" fill="hold" nodeType="clickEffect">
                                  <p:stCondLst>
                                    <p:cond delay="0"/>
                                  </p:stCondLst>
                                  <p:childTnLst>
                                    <p:anim calcmode="lin" valueType="num">
                                      <p:cBhvr>
                                        <p:cTn id="47" dur="1000"/>
                                        <p:tgtEl>
                                          <p:spTgt spid="13"/>
                                        </p:tgtEl>
                                        <p:attrNameLst>
                                          <p:attrName>ppt_w</p:attrName>
                                        </p:attrNameLst>
                                      </p:cBhvr>
                                      <p:tavLst>
                                        <p:tav tm="0">
                                          <p:val>
                                            <p:strVal val="ppt_w"/>
                                          </p:val>
                                        </p:tav>
                                        <p:tav tm="100000">
                                          <p:val>
                                            <p:fltVal val="0"/>
                                          </p:val>
                                        </p:tav>
                                      </p:tavLst>
                                    </p:anim>
                                    <p:anim calcmode="lin" valueType="num">
                                      <p:cBhvr>
                                        <p:cTn id="48" dur="1000"/>
                                        <p:tgtEl>
                                          <p:spTgt spid="13"/>
                                        </p:tgtEl>
                                        <p:attrNameLst>
                                          <p:attrName>ppt_h</p:attrName>
                                        </p:attrNameLst>
                                      </p:cBhvr>
                                      <p:tavLst>
                                        <p:tav tm="0">
                                          <p:val>
                                            <p:strVal val="ppt_h"/>
                                          </p:val>
                                        </p:tav>
                                        <p:tav tm="100000">
                                          <p:val>
                                            <p:fltVal val="0"/>
                                          </p:val>
                                        </p:tav>
                                      </p:tavLst>
                                    </p:anim>
                                    <p:anim calcmode="lin" valueType="num">
                                      <p:cBhvr>
                                        <p:cTn id="49" dur="1000"/>
                                        <p:tgtEl>
                                          <p:spTgt spid="13"/>
                                        </p:tgtEl>
                                        <p:attrNameLst>
                                          <p:attrName>style.rotation</p:attrName>
                                        </p:attrNameLst>
                                      </p:cBhvr>
                                      <p:tavLst>
                                        <p:tav tm="0">
                                          <p:val>
                                            <p:fltVal val="0"/>
                                          </p:val>
                                        </p:tav>
                                        <p:tav tm="100000">
                                          <p:val>
                                            <p:fltVal val="90"/>
                                          </p:val>
                                        </p:tav>
                                      </p:tavLst>
                                    </p:anim>
                                    <p:animEffect transition="out" filter="fade">
                                      <p:cBhvr>
                                        <p:cTn id="50" dur="1000"/>
                                        <p:tgtEl>
                                          <p:spTgt spid="13"/>
                                        </p:tgtEl>
                                      </p:cBhvr>
                                    </p:animEffect>
                                    <p:set>
                                      <p:cBhvr>
                                        <p:cTn id="51" dur="1" fill="hold">
                                          <p:stCondLst>
                                            <p:cond delay="999"/>
                                          </p:stCondLst>
                                        </p:cTn>
                                        <p:tgtEl>
                                          <p:spTgt spid="13"/>
                                        </p:tgtEl>
                                        <p:attrNameLst>
                                          <p:attrName>style.visibility</p:attrName>
                                        </p:attrNameLst>
                                      </p:cBhvr>
                                      <p:to>
                                        <p:strVal val="hidden"/>
                                      </p:to>
                                    </p:set>
                                  </p:childTnLst>
                                </p:cTn>
                              </p:par>
                              <p:par>
                                <p:cTn id="52" presetID="10" presetClass="entr" presetSubtype="0" fill="hold" grpId="0" nodeType="withEffect">
                                  <p:stCondLst>
                                    <p:cond delay="0"/>
                                  </p:stCondLst>
                                  <p:childTnLst>
                                    <p:set>
                                      <p:cBhvr>
                                        <p:cTn id="53" dur="1" fill="hold">
                                          <p:stCondLst>
                                            <p:cond delay="0"/>
                                          </p:stCondLst>
                                        </p:cTn>
                                        <p:tgtEl>
                                          <p:spTgt spid="2">
                                            <p:txEl>
                                              <p:pRg st="4" end="4"/>
                                            </p:txEl>
                                          </p:spTgt>
                                        </p:tgtEl>
                                        <p:attrNameLst>
                                          <p:attrName>style.visibility</p:attrName>
                                        </p:attrNameLst>
                                      </p:cBhvr>
                                      <p:to>
                                        <p:strVal val="visible"/>
                                      </p:to>
                                    </p:set>
                                    <p:animEffect transition="in" filter="fade">
                                      <p:cBhvr>
                                        <p:cTn id="54" dur="500"/>
                                        <p:tgtEl>
                                          <p:spTgt spid="2">
                                            <p:txEl>
                                              <p:pRg st="4" end="4"/>
                                            </p:txEl>
                                          </p:spTgt>
                                        </p:tgtEl>
                                      </p:cBhvr>
                                    </p:animEffect>
                                  </p:childTnLst>
                                </p:cTn>
                              </p:par>
                              <p:par>
                                <p:cTn id="55" presetID="2" presetClass="entr" presetSubtype="4" fill="hold" nodeType="withEffect">
                                  <p:stCondLst>
                                    <p:cond delay="0"/>
                                  </p:stCondLst>
                                  <p:childTnLst>
                                    <p:set>
                                      <p:cBhvr>
                                        <p:cTn id="56" dur="1" fill="hold">
                                          <p:stCondLst>
                                            <p:cond delay="0"/>
                                          </p:stCondLst>
                                        </p:cTn>
                                        <p:tgtEl>
                                          <p:spTgt spid="15"/>
                                        </p:tgtEl>
                                        <p:attrNameLst>
                                          <p:attrName>style.visibility</p:attrName>
                                        </p:attrNameLst>
                                      </p:cBhvr>
                                      <p:to>
                                        <p:strVal val="visible"/>
                                      </p:to>
                                    </p:set>
                                    <p:anim calcmode="lin" valueType="num">
                                      <p:cBhvr additive="base">
                                        <p:cTn id="57" dur="500" fill="hold"/>
                                        <p:tgtEl>
                                          <p:spTgt spid="15"/>
                                        </p:tgtEl>
                                        <p:attrNameLst>
                                          <p:attrName>ppt_x</p:attrName>
                                        </p:attrNameLst>
                                      </p:cBhvr>
                                      <p:tavLst>
                                        <p:tav tm="0">
                                          <p:val>
                                            <p:strVal val="#ppt_x"/>
                                          </p:val>
                                        </p:tav>
                                        <p:tav tm="100000">
                                          <p:val>
                                            <p:strVal val="#ppt_x"/>
                                          </p:val>
                                        </p:tav>
                                      </p:tavLst>
                                    </p:anim>
                                    <p:anim calcmode="lin" valueType="num">
                                      <p:cBhvr additive="base">
                                        <p:cTn id="5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3" grpId="0"/>
      <p:bldP spid="3" grpId="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619</TotalTime>
  <Words>2524</Words>
  <Application>Microsoft Office PowerPoint</Application>
  <PresentationFormat>Affichage à l'écran (16:9)</PresentationFormat>
  <Paragraphs>344</Paragraphs>
  <Slides>27</Slides>
  <Notes>17</Notes>
  <HiddenSlides>0</HiddenSlides>
  <MMClips>1</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27</vt:i4>
      </vt:variant>
    </vt:vector>
  </HeadingPairs>
  <TitlesOfParts>
    <vt:vector size="36" baseType="lpstr">
      <vt:lpstr>Abadi</vt:lpstr>
      <vt:lpstr>Arial</vt:lpstr>
      <vt:lpstr>Calibri</vt:lpstr>
      <vt:lpstr>Cascadia Mono SemiLight</vt:lpstr>
      <vt:lpstr>Consolas</vt:lpstr>
      <vt:lpstr>Geekflare</vt:lpstr>
      <vt:lpstr>metro-web</vt:lpstr>
      <vt:lpstr>Wingdings</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Jérôme Bezet-Torres</dc:creator>
  <cp:lastModifiedBy>Jérôme Bezet-Torres</cp:lastModifiedBy>
  <cp:revision>46</cp:revision>
  <dcterms:created xsi:type="dcterms:W3CDTF">2021-07-09T08:59:58Z</dcterms:created>
  <dcterms:modified xsi:type="dcterms:W3CDTF">2022-03-15T19:41:28Z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2021-03-15T00:00:00Z</vt:filetime>
  </property>
  <property fmtid="{D5CDD505-2E9C-101B-9397-08002B2CF9AE}" pid="3" name="LastSaved">
    <vt:filetime>2021-07-09T00:00:00Z</vt:filetime>
  </property>
</Properties>
</file>